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34" r:id="rId2"/>
    <p:sldId id="289" r:id="rId3"/>
    <p:sldId id="348" r:id="rId4"/>
    <p:sldId id="349" r:id="rId5"/>
    <p:sldId id="332" r:id="rId6"/>
    <p:sldId id="338" r:id="rId7"/>
    <p:sldId id="352" r:id="rId8"/>
    <p:sldId id="371" r:id="rId9"/>
    <p:sldId id="354" r:id="rId10"/>
    <p:sldId id="356" r:id="rId11"/>
    <p:sldId id="357" r:id="rId12"/>
    <p:sldId id="358" r:id="rId13"/>
    <p:sldId id="361" r:id="rId14"/>
    <p:sldId id="362" r:id="rId15"/>
    <p:sldId id="363" r:id="rId16"/>
    <p:sldId id="365" r:id="rId17"/>
    <p:sldId id="369" r:id="rId18"/>
    <p:sldId id="34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33A"/>
    <a:srgbClr val="2B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94660"/>
  </p:normalViewPr>
  <p:slideViewPr>
    <p:cSldViewPr snapToGrid="0">
      <p:cViewPr varScale="1">
        <p:scale>
          <a:sx n="111" d="100"/>
          <a:sy n="111" d="100"/>
        </p:scale>
        <p:origin x="3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Fields</a:t>
            </a:r>
            <a:r>
              <a:rPr lang="en-US" baseline="0" dirty="0"/>
              <a:t> Identified - 2004</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E7D4-45D6-9AEF-E6ADA8A2CEEE}"/>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E7D4-45D6-9AEF-E6ADA8A2CEEE}"/>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ln>
                      <a:noFill/>
                    </a:ln>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Sheet1!$H$23:$H$24</c:f>
              <c:strCache>
                <c:ptCount val="2"/>
                <c:pt idx="0">
                  <c:v>Total Fields</c:v>
                </c:pt>
                <c:pt idx="1">
                  <c:v>Woodland?Forest</c:v>
                </c:pt>
              </c:strCache>
            </c:strRef>
          </c:cat>
          <c:val>
            <c:numRef>
              <c:f>Sheet1!$I$23:$I$24</c:f>
              <c:numCache>
                <c:formatCode>General</c:formatCode>
                <c:ptCount val="2"/>
                <c:pt idx="0">
                  <c:v>2757</c:v>
                </c:pt>
                <c:pt idx="1">
                  <c:v>593</c:v>
                </c:pt>
              </c:numCache>
            </c:numRef>
          </c:val>
          <c:extLst>
            <c:ext xmlns:c16="http://schemas.microsoft.com/office/drawing/2014/chart" uri="{C3380CC4-5D6E-409C-BE32-E72D297353CC}">
              <c16:uniqueId val="{00000004-E7D4-45D6-9AEF-E6ADA8A2CEEE}"/>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Farms Identified</a:t>
            </a:r>
            <a:r>
              <a:rPr lang="en-US" baseline="0" dirty="0"/>
              <a:t> for </a:t>
            </a:r>
            <a:r>
              <a:rPr lang="en-US" dirty="0"/>
              <a:t>EUDR Risk</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6051-4455-A499-9CF94CB93692}"/>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6051-4455-A499-9CF94CB9369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Sheet1!$C$30:$C$31</c:f>
              <c:strCache>
                <c:ptCount val="2"/>
                <c:pt idx="0">
                  <c:v>Total Fields</c:v>
                </c:pt>
                <c:pt idx="1">
                  <c:v>Woodland?Forest</c:v>
                </c:pt>
              </c:strCache>
            </c:strRef>
          </c:cat>
          <c:val>
            <c:numRef>
              <c:f>Sheet1!$D$30:$D$31</c:f>
              <c:numCache>
                <c:formatCode>General</c:formatCode>
                <c:ptCount val="2"/>
                <c:pt idx="0">
                  <c:v>2757</c:v>
                </c:pt>
                <c:pt idx="1">
                  <c:v>171</c:v>
                </c:pt>
              </c:numCache>
            </c:numRef>
          </c:val>
          <c:extLst>
            <c:ext xmlns:c16="http://schemas.microsoft.com/office/drawing/2014/chart" uri="{C3380CC4-5D6E-409C-BE32-E72D297353CC}">
              <c16:uniqueId val="{00000004-6051-4455-A499-9CF94CB93692}"/>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eg"/></Relationships>
</file>

<file path=ppt/diagrams/_rels/data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ABB1E-CB69-44E5-8079-DB7F5955D926}" type="doc">
      <dgm:prSet loTypeId="urn:microsoft.com/office/officeart/2016/7/layout/RoundedRectangleTimeline" loCatId="process" qsTypeId="urn:microsoft.com/office/officeart/2005/8/quickstyle/simple4" qsCatId="simple" csTypeId="urn:microsoft.com/office/officeart/2005/8/colors/accent5_1" csCatId="accent5" phldr="1"/>
      <dgm:spPr/>
      <dgm:t>
        <a:bodyPr/>
        <a:lstStyle/>
        <a:p>
          <a:endParaRPr lang="en-US"/>
        </a:p>
      </dgm:t>
    </dgm:pt>
    <dgm:pt modelId="{611E47AF-C61B-4BA4-844A-26AB3FDEEF30}">
      <dgm:prSet/>
      <dgm:spPr>
        <a:xfrm rot="16200000">
          <a:off x="651658" y="2235204"/>
          <a:ext cx="558224" cy="1111839"/>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2016</a:t>
          </a:r>
          <a:endParaRPr lang="en-US" dirty="0">
            <a:solidFill>
              <a:srgbClr val="FFFFFF">
                <a:hueOff val="0"/>
                <a:satOff val="0"/>
                <a:lumOff val="0"/>
                <a:alphaOff val="0"/>
              </a:srgbClr>
            </a:solidFill>
            <a:latin typeface="Gill Sans MT" panose="020B0502020104020203"/>
            <a:ea typeface="+mn-ea"/>
            <a:cs typeface="+mn-cs"/>
          </a:endParaRPr>
        </a:p>
      </dgm:t>
    </dgm:pt>
    <dgm:pt modelId="{687DC825-000F-4F8F-9621-019450C2E1B4}" type="parTrans" cxnId="{19564FD3-9555-4ACF-8413-DBE46FCAB590}">
      <dgm:prSet/>
      <dgm:spPr/>
      <dgm:t>
        <a:bodyPr/>
        <a:lstStyle/>
        <a:p>
          <a:endParaRPr lang="en-US"/>
        </a:p>
      </dgm:t>
    </dgm:pt>
    <dgm:pt modelId="{8C1C84A3-A40E-46BD-8673-066A3E806E00}" type="sibTrans" cxnId="{19564FD3-9555-4ACF-8413-DBE46FCAB590}">
      <dgm:prSet/>
      <dgm:spPr/>
      <dgm:t>
        <a:bodyPr/>
        <a:lstStyle/>
        <a:p>
          <a:endParaRPr lang="en-US"/>
        </a:p>
      </dgm:t>
    </dgm:pt>
    <dgm:pt modelId="{2A6E2CEF-D93C-42CC-B4B8-FE4756FFBED7}">
      <dgm:prSet/>
      <dgm:spPr>
        <a:xfrm>
          <a:off x="4238" y="0"/>
          <a:ext cx="1853065" cy="1953787"/>
        </a:xfrm>
        <a:prstGeom prst="rect">
          <a:avLst/>
        </a:prstGeom>
        <a:noFill/>
        <a:ln>
          <a:noFill/>
        </a:ln>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Doors Open</a:t>
          </a:r>
          <a:endParaRPr lang="en-US" dirty="0">
            <a:solidFill>
              <a:srgbClr val="FFFFFF">
                <a:hueOff val="0"/>
                <a:satOff val="0"/>
                <a:lumOff val="0"/>
                <a:alphaOff val="0"/>
              </a:srgbClr>
            </a:solidFill>
            <a:latin typeface="Gill Sans MT" panose="020B0502020104020203"/>
            <a:ea typeface="+mn-ea"/>
            <a:cs typeface="+mn-cs"/>
          </a:endParaRPr>
        </a:p>
      </dgm:t>
    </dgm:pt>
    <dgm:pt modelId="{338D5843-E3B6-4AFD-B725-9B085D79E8DE}" type="parTrans" cxnId="{CA129D73-90A1-47FB-81DF-827877BD9920}">
      <dgm:prSet/>
      <dgm:spPr/>
      <dgm:t>
        <a:bodyPr/>
        <a:lstStyle/>
        <a:p>
          <a:endParaRPr lang="en-US"/>
        </a:p>
      </dgm:t>
    </dgm:pt>
    <dgm:pt modelId="{AFC491B1-DCB5-4849-B107-08875D2F8F18}" type="sibTrans" cxnId="{CA129D73-90A1-47FB-81DF-827877BD9920}">
      <dgm:prSet/>
      <dgm:spPr/>
      <dgm:t>
        <a:bodyPr/>
        <a:lstStyle/>
        <a:p>
          <a:endParaRPr lang="en-US"/>
        </a:p>
      </dgm:t>
    </dgm:pt>
    <dgm:pt modelId="{1D42E346-F6FB-4880-9769-ADD02C578B5F}">
      <dgm:prSet/>
      <dgm:spPr>
        <a:xfrm>
          <a:off x="1486690" y="2512012"/>
          <a:ext cx="1111839" cy="55822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2017</a:t>
          </a:r>
          <a:endParaRPr lang="en-US" dirty="0">
            <a:solidFill>
              <a:srgbClr val="FFFFFF">
                <a:hueOff val="0"/>
                <a:satOff val="0"/>
                <a:lumOff val="0"/>
                <a:alphaOff val="0"/>
              </a:srgbClr>
            </a:solidFill>
            <a:latin typeface="Gill Sans MT" panose="020B0502020104020203"/>
            <a:ea typeface="+mn-ea"/>
            <a:cs typeface="+mn-cs"/>
          </a:endParaRPr>
        </a:p>
      </dgm:t>
    </dgm:pt>
    <dgm:pt modelId="{F62778AA-580C-479D-8FE5-5B5E7069AB75}" type="parTrans" cxnId="{45A9E409-E878-48F1-BA6A-D5A6A3507984}">
      <dgm:prSet/>
      <dgm:spPr/>
      <dgm:t>
        <a:bodyPr/>
        <a:lstStyle/>
        <a:p>
          <a:endParaRPr lang="en-US"/>
        </a:p>
      </dgm:t>
    </dgm:pt>
    <dgm:pt modelId="{5E2EB3DE-59D3-4DA7-B4C7-BF4D2242D456}" type="sibTrans" cxnId="{45A9E409-E878-48F1-BA6A-D5A6A3507984}">
      <dgm:prSet/>
      <dgm:spPr/>
      <dgm:t>
        <a:bodyPr/>
        <a:lstStyle/>
        <a:p>
          <a:endParaRPr lang="en-US"/>
        </a:p>
      </dgm:t>
    </dgm:pt>
    <dgm:pt modelId="{31D257AA-603D-416F-8FB2-4A07D62C7F9E}">
      <dgm:prSet/>
      <dgm:spPr>
        <a:xfrm>
          <a:off x="1116077" y="3628461"/>
          <a:ext cx="1853065" cy="1953787"/>
        </a:xfrm>
        <a:prstGeom prst="rect">
          <a:avLst/>
        </a:prstGeom>
        <a:noFill/>
        <a:ln>
          <a:noFill/>
        </a:ln>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Formed Partnership with ESRI</a:t>
          </a:r>
          <a:endParaRPr lang="en-US" dirty="0">
            <a:solidFill>
              <a:srgbClr val="FFFFFF">
                <a:hueOff val="0"/>
                <a:satOff val="0"/>
                <a:lumOff val="0"/>
                <a:alphaOff val="0"/>
              </a:srgbClr>
            </a:solidFill>
            <a:latin typeface="Gill Sans MT" panose="020B0502020104020203"/>
            <a:ea typeface="+mn-ea"/>
            <a:cs typeface="+mn-cs"/>
          </a:endParaRPr>
        </a:p>
      </dgm:t>
    </dgm:pt>
    <dgm:pt modelId="{3B247BF7-3078-46B6-841C-B3D46A3DBE55}" type="parTrans" cxnId="{17F6E48A-2A5C-4F50-82D4-A282DAE4F42E}">
      <dgm:prSet/>
      <dgm:spPr/>
      <dgm:t>
        <a:bodyPr/>
        <a:lstStyle/>
        <a:p>
          <a:endParaRPr lang="en-US"/>
        </a:p>
      </dgm:t>
    </dgm:pt>
    <dgm:pt modelId="{8E998CC1-3A68-4D86-8932-7DF93F81814D}" type="sibTrans" cxnId="{17F6E48A-2A5C-4F50-82D4-A282DAE4F42E}">
      <dgm:prSet/>
      <dgm:spPr/>
      <dgm:t>
        <a:bodyPr/>
        <a:lstStyle/>
        <a:p>
          <a:endParaRPr lang="en-US"/>
        </a:p>
      </dgm:t>
    </dgm:pt>
    <dgm:pt modelId="{5DA95C0A-A1DC-413D-BDF4-CBAD197E4673}">
      <dgm:prSet/>
      <dgm:spPr>
        <a:xfrm>
          <a:off x="2598530" y="2512012"/>
          <a:ext cx="1111839" cy="55822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2018</a:t>
          </a:r>
          <a:endParaRPr lang="en-US" dirty="0">
            <a:solidFill>
              <a:srgbClr val="FFFFFF">
                <a:hueOff val="0"/>
                <a:satOff val="0"/>
                <a:lumOff val="0"/>
                <a:alphaOff val="0"/>
              </a:srgbClr>
            </a:solidFill>
            <a:latin typeface="Gill Sans MT" panose="020B0502020104020203"/>
            <a:ea typeface="+mn-ea"/>
            <a:cs typeface="+mn-cs"/>
          </a:endParaRPr>
        </a:p>
      </dgm:t>
    </dgm:pt>
    <dgm:pt modelId="{3748892B-82BA-4A37-91DD-273EFF4A20F1}" type="parTrans" cxnId="{DE33BA09-F231-4377-A2F2-B2D22FF15755}">
      <dgm:prSet/>
      <dgm:spPr/>
      <dgm:t>
        <a:bodyPr/>
        <a:lstStyle/>
        <a:p>
          <a:endParaRPr lang="en-US"/>
        </a:p>
      </dgm:t>
    </dgm:pt>
    <dgm:pt modelId="{C1ABFCFD-878B-4AAF-BB24-024750031560}" type="sibTrans" cxnId="{DE33BA09-F231-4377-A2F2-B2D22FF15755}">
      <dgm:prSet/>
      <dgm:spPr/>
      <dgm:t>
        <a:bodyPr/>
        <a:lstStyle/>
        <a:p>
          <a:endParaRPr lang="en-US"/>
        </a:p>
      </dgm:t>
    </dgm:pt>
    <dgm:pt modelId="{1D420285-2759-49CC-8CFF-EE5B957ABBF8}">
      <dgm:prSet/>
      <dgm:spPr>
        <a:xfrm>
          <a:off x="2227917" y="0"/>
          <a:ext cx="1853065" cy="1953787"/>
        </a:xfrm>
        <a:prstGeom prst="rect">
          <a:avLst/>
        </a:prstGeom>
        <a:noFill/>
        <a:ln>
          <a:noFill/>
        </a:ln>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Formed Partnerships with Satellite Imagery Providers</a:t>
          </a:r>
          <a:endParaRPr lang="en-US" dirty="0">
            <a:solidFill>
              <a:srgbClr val="FFFFFF">
                <a:hueOff val="0"/>
                <a:satOff val="0"/>
                <a:lumOff val="0"/>
                <a:alphaOff val="0"/>
              </a:srgbClr>
            </a:solidFill>
            <a:latin typeface="Gill Sans MT" panose="020B0502020104020203"/>
            <a:ea typeface="+mn-ea"/>
            <a:cs typeface="+mn-cs"/>
          </a:endParaRPr>
        </a:p>
      </dgm:t>
    </dgm:pt>
    <dgm:pt modelId="{DCF52FFD-3585-453D-A3DF-FD15EAA34B3B}" type="parTrans" cxnId="{BAD40440-CB99-4180-A178-6154F8FC4EB1}">
      <dgm:prSet/>
      <dgm:spPr/>
      <dgm:t>
        <a:bodyPr/>
        <a:lstStyle/>
        <a:p>
          <a:endParaRPr lang="en-US"/>
        </a:p>
      </dgm:t>
    </dgm:pt>
    <dgm:pt modelId="{4575AF13-1485-4CE5-8E23-679A14844036}" type="sibTrans" cxnId="{BAD40440-CB99-4180-A178-6154F8FC4EB1}">
      <dgm:prSet/>
      <dgm:spPr/>
      <dgm:t>
        <a:bodyPr/>
        <a:lstStyle/>
        <a:p>
          <a:endParaRPr lang="en-US"/>
        </a:p>
      </dgm:t>
    </dgm:pt>
    <dgm:pt modelId="{1B072A47-3177-445C-BE6A-9D5989EAEA22}">
      <dgm:prSet/>
      <dgm:spPr>
        <a:xfrm>
          <a:off x="3710369" y="2512012"/>
          <a:ext cx="1111839" cy="55822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2019</a:t>
          </a:r>
          <a:endParaRPr lang="en-US" dirty="0">
            <a:solidFill>
              <a:srgbClr val="FFFFFF">
                <a:hueOff val="0"/>
                <a:satOff val="0"/>
                <a:lumOff val="0"/>
                <a:alphaOff val="0"/>
              </a:srgbClr>
            </a:solidFill>
            <a:latin typeface="Gill Sans MT" panose="020B0502020104020203"/>
            <a:ea typeface="+mn-ea"/>
            <a:cs typeface="+mn-cs"/>
          </a:endParaRPr>
        </a:p>
      </dgm:t>
    </dgm:pt>
    <dgm:pt modelId="{4AD654C6-117D-456C-8F73-9D88B6C3CA69}" type="parTrans" cxnId="{8CDF6C45-50E4-4FEE-A8BF-B92BCC6D7BD6}">
      <dgm:prSet/>
      <dgm:spPr/>
      <dgm:t>
        <a:bodyPr/>
        <a:lstStyle/>
        <a:p>
          <a:endParaRPr lang="en-US"/>
        </a:p>
      </dgm:t>
    </dgm:pt>
    <dgm:pt modelId="{611D60A5-FEDD-4E70-A0F7-554031383763}" type="sibTrans" cxnId="{8CDF6C45-50E4-4FEE-A8BF-B92BCC6D7BD6}">
      <dgm:prSet/>
      <dgm:spPr/>
      <dgm:t>
        <a:bodyPr/>
        <a:lstStyle/>
        <a:p>
          <a:endParaRPr lang="en-US"/>
        </a:p>
      </dgm:t>
    </dgm:pt>
    <dgm:pt modelId="{DF034DB3-CE68-4CB3-AA2C-C0D085B26BE8}">
      <dgm:prSet/>
      <dgm:spPr>
        <a:xfrm>
          <a:off x="3339756" y="3628461"/>
          <a:ext cx="1853065" cy="1953787"/>
        </a:xfrm>
        <a:prstGeom prst="rect">
          <a:avLst/>
        </a:prstGeom>
        <a:noFill/>
        <a:ln>
          <a:noFill/>
        </a:ln>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Desktop Monitoring Analysis</a:t>
          </a:r>
          <a:endParaRPr lang="en-US" dirty="0">
            <a:solidFill>
              <a:srgbClr val="FFFFFF">
                <a:hueOff val="0"/>
                <a:satOff val="0"/>
                <a:lumOff val="0"/>
                <a:alphaOff val="0"/>
              </a:srgbClr>
            </a:solidFill>
            <a:latin typeface="Gill Sans MT" panose="020B0502020104020203"/>
            <a:ea typeface="+mn-ea"/>
            <a:cs typeface="+mn-cs"/>
          </a:endParaRPr>
        </a:p>
      </dgm:t>
    </dgm:pt>
    <dgm:pt modelId="{2B376A2A-F502-46C9-B3E2-6CC842FEAABE}" type="parTrans" cxnId="{3B749ADC-920E-42F6-AD7D-2CEE780B7BC7}">
      <dgm:prSet/>
      <dgm:spPr/>
      <dgm:t>
        <a:bodyPr/>
        <a:lstStyle/>
        <a:p>
          <a:endParaRPr lang="en-US"/>
        </a:p>
      </dgm:t>
    </dgm:pt>
    <dgm:pt modelId="{3792044F-E6FD-4B50-AAE6-E64A897BE8C0}" type="sibTrans" cxnId="{3B749ADC-920E-42F6-AD7D-2CEE780B7BC7}">
      <dgm:prSet/>
      <dgm:spPr/>
      <dgm:t>
        <a:bodyPr/>
        <a:lstStyle/>
        <a:p>
          <a:endParaRPr lang="en-US"/>
        </a:p>
      </dgm:t>
    </dgm:pt>
    <dgm:pt modelId="{6586A170-8336-49FE-9FF0-D4AC77D95B19}">
      <dgm:prSet/>
      <dgm:spPr>
        <a:xfrm>
          <a:off x="4822209" y="2512012"/>
          <a:ext cx="1111839" cy="55822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2020</a:t>
          </a:r>
          <a:endParaRPr lang="en-US" dirty="0">
            <a:solidFill>
              <a:srgbClr val="FFFFFF">
                <a:hueOff val="0"/>
                <a:satOff val="0"/>
                <a:lumOff val="0"/>
                <a:alphaOff val="0"/>
              </a:srgbClr>
            </a:solidFill>
            <a:latin typeface="Gill Sans MT" panose="020B0502020104020203"/>
            <a:ea typeface="+mn-ea"/>
            <a:cs typeface="+mn-cs"/>
          </a:endParaRPr>
        </a:p>
      </dgm:t>
    </dgm:pt>
    <dgm:pt modelId="{68734F2A-B49D-470B-94E9-B55A13F7CF60}" type="parTrans" cxnId="{BC3B057F-729F-4C56-8E95-4D5C509710E2}">
      <dgm:prSet/>
      <dgm:spPr/>
      <dgm:t>
        <a:bodyPr/>
        <a:lstStyle/>
        <a:p>
          <a:endParaRPr lang="en-US"/>
        </a:p>
      </dgm:t>
    </dgm:pt>
    <dgm:pt modelId="{1E292716-B605-472A-A7AF-6DC7AE4CE6CD}" type="sibTrans" cxnId="{BC3B057F-729F-4C56-8E95-4D5C509710E2}">
      <dgm:prSet/>
      <dgm:spPr/>
      <dgm:t>
        <a:bodyPr/>
        <a:lstStyle/>
        <a:p>
          <a:endParaRPr lang="en-US"/>
        </a:p>
      </dgm:t>
    </dgm:pt>
    <dgm:pt modelId="{7E778AAA-4786-4585-B46B-15D391FE7914}">
      <dgm:prSet/>
      <dgm:spPr>
        <a:xfrm>
          <a:off x="4451596" y="0"/>
          <a:ext cx="1853065" cy="1953787"/>
        </a:xfrm>
        <a:prstGeom prst="rect">
          <a:avLst/>
        </a:prstGeom>
        <a:noFill/>
        <a:ln>
          <a:noFill/>
        </a:ln>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AWS Migration</a:t>
          </a:r>
          <a:endParaRPr lang="en-US" dirty="0">
            <a:solidFill>
              <a:srgbClr val="FFFFFF">
                <a:hueOff val="0"/>
                <a:satOff val="0"/>
                <a:lumOff val="0"/>
                <a:alphaOff val="0"/>
              </a:srgbClr>
            </a:solidFill>
            <a:latin typeface="Gill Sans MT" panose="020B0502020104020203"/>
            <a:ea typeface="+mn-ea"/>
            <a:cs typeface="+mn-cs"/>
          </a:endParaRPr>
        </a:p>
      </dgm:t>
    </dgm:pt>
    <dgm:pt modelId="{23E32EE7-341B-4AB1-A981-477EB7E13019}" type="parTrans" cxnId="{51936038-8B59-4FCA-ACA4-DB69F4BB6542}">
      <dgm:prSet/>
      <dgm:spPr/>
      <dgm:t>
        <a:bodyPr/>
        <a:lstStyle/>
        <a:p>
          <a:endParaRPr lang="en-US"/>
        </a:p>
      </dgm:t>
    </dgm:pt>
    <dgm:pt modelId="{271C3B73-04EF-4ADF-B9B2-D8EAA9DECC7C}" type="sibTrans" cxnId="{51936038-8B59-4FCA-ACA4-DB69F4BB6542}">
      <dgm:prSet/>
      <dgm:spPr/>
      <dgm:t>
        <a:bodyPr/>
        <a:lstStyle/>
        <a:p>
          <a:endParaRPr lang="en-US"/>
        </a:p>
      </dgm:t>
    </dgm:pt>
    <dgm:pt modelId="{0C6455C8-AF26-4A85-9E30-E16DEC1A06C9}">
      <dgm:prSet/>
      <dgm:spPr>
        <a:xfrm>
          <a:off x="7045888" y="2512012"/>
          <a:ext cx="1111839" cy="558224"/>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2022</a:t>
          </a:r>
          <a:endParaRPr lang="en-US" dirty="0">
            <a:solidFill>
              <a:srgbClr val="FFFFFF">
                <a:hueOff val="0"/>
                <a:satOff val="0"/>
                <a:lumOff val="0"/>
                <a:alphaOff val="0"/>
              </a:srgbClr>
            </a:solidFill>
            <a:latin typeface="Gill Sans MT" panose="020B0502020104020203"/>
            <a:ea typeface="+mn-ea"/>
            <a:cs typeface="+mn-cs"/>
          </a:endParaRPr>
        </a:p>
      </dgm:t>
    </dgm:pt>
    <dgm:pt modelId="{DBB802A8-6F33-452B-AEB1-578D1C90889D}" type="parTrans" cxnId="{571BB879-8BF6-4287-B46C-E4368C33BE24}">
      <dgm:prSet/>
      <dgm:spPr/>
      <dgm:t>
        <a:bodyPr/>
        <a:lstStyle/>
        <a:p>
          <a:endParaRPr lang="en-US"/>
        </a:p>
      </dgm:t>
    </dgm:pt>
    <dgm:pt modelId="{25DA68DC-775E-4BCE-830D-8DC3D634CA5C}" type="sibTrans" cxnId="{571BB879-8BF6-4287-B46C-E4368C33BE24}">
      <dgm:prSet/>
      <dgm:spPr/>
      <dgm:t>
        <a:bodyPr/>
        <a:lstStyle/>
        <a:p>
          <a:endParaRPr lang="en-US"/>
        </a:p>
      </dgm:t>
    </dgm:pt>
    <dgm:pt modelId="{C84B408B-B947-4381-9046-75EB51A39E7C}">
      <dgm:prSet/>
      <dgm:spPr>
        <a:xfrm>
          <a:off x="5934049" y="2512012"/>
          <a:ext cx="1111839" cy="55822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2021</a:t>
          </a:r>
          <a:endParaRPr lang="en-US" dirty="0">
            <a:solidFill>
              <a:srgbClr val="FFFFFF">
                <a:hueOff val="0"/>
                <a:satOff val="0"/>
                <a:lumOff val="0"/>
                <a:alphaOff val="0"/>
              </a:srgbClr>
            </a:solidFill>
            <a:latin typeface="Gill Sans MT" panose="020B0502020104020203"/>
            <a:ea typeface="+mn-ea"/>
            <a:cs typeface="+mn-cs"/>
          </a:endParaRPr>
        </a:p>
      </dgm:t>
    </dgm:pt>
    <dgm:pt modelId="{16081C89-97B0-4C5A-8E5E-FBA6EC4C4C7E}" type="parTrans" cxnId="{5990429C-C371-48D1-ADF2-440B10861F7B}">
      <dgm:prSet/>
      <dgm:spPr/>
      <dgm:t>
        <a:bodyPr/>
        <a:lstStyle/>
        <a:p>
          <a:endParaRPr lang="en-US"/>
        </a:p>
      </dgm:t>
    </dgm:pt>
    <dgm:pt modelId="{5C4B2F08-E418-4146-8981-8769743B2668}" type="sibTrans" cxnId="{5990429C-C371-48D1-ADF2-440B10861F7B}">
      <dgm:prSet/>
      <dgm:spPr/>
      <dgm:t>
        <a:bodyPr/>
        <a:lstStyle/>
        <a:p>
          <a:endParaRPr lang="en-US"/>
        </a:p>
      </dgm:t>
    </dgm:pt>
    <dgm:pt modelId="{417A1C8A-8C9A-4C0F-96E6-436850190931}">
      <dgm:prSet/>
      <dgm:spPr>
        <a:xfrm>
          <a:off x="5563435" y="3628461"/>
          <a:ext cx="1853065" cy="1953787"/>
        </a:xfrm>
        <a:prstGeom prst="rect">
          <a:avLst/>
        </a:prstGeom>
        <a:noFill/>
        <a:ln>
          <a:noFill/>
        </a:ln>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Automation</a:t>
          </a:r>
        </a:p>
      </dgm:t>
    </dgm:pt>
    <dgm:pt modelId="{DD66EEE8-2A47-4B3E-B953-E5AEA61440F0}" type="parTrans" cxnId="{0DAF84A6-9FF4-4806-9060-0C994A716D8B}">
      <dgm:prSet/>
      <dgm:spPr/>
      <dgm:t>
        <a:bodyPr/>
        <a:lstStyle/>
        <a:p>
          <a:endParaRPr lang="en-US"/>
        </a:p>
      </dgm:t>
    </dgm:pt>
    <dgm:pt modelId="{C1932A31-DEC7-43E9-A81D-AA0928BDAB0E}" type="sibTrans" cxnId="{0DAF84A6-9FF4-4806-9060-0C994A716D8B}">
      <dgm:prSet/>
      <dgm:spPr/>
      <dgm:t>
        <a:bodyPr/>
        <a:lstStyle/>
        <a:p>
          <a:endParaRPr lang="en-US"/>
        </a:p>
      </dgm:t>
    </dgm:pt>
    <dgm:pt modelId="{4517E9AF-5108-4FB6-9959-3A9BFB6ED48E}">
      <dgm:prSet/>
      <dgm:spPr>
        <a:xfrm>
          <a:off x="6675275" y="0"/>
          <a:ext cx="1853065" cy="1953787"/>
        </a:xfrm>
        <a:prstGeom prst="rect">
          <a:avLst/>
        </a:prstGeom>
        <a:noFill/>
        <a:ln>
          <a:noFill/>
        </a:ln>
        <a:effectLst/>
      </dgm:spPr>
      <dgm:t>
        <a:bodyPr/>
        <a:lstStyle/>
        <a:p>
          <a:pPr>
            <a:buNone/>
          </a:pPr>
          <a:r>
            <a:rPr lang="en-US">
              <a:solidFill>
                <a:srgbClr val="FFFFFF">
                  <a:hueOff val="0"/>
                  <a:satOff val="0"/>
                  <a:lumOff val="0"/>
                  <a:alphaOff val="0"/>
                </a:srgbClr>
              </a:solidFill>
              <a:latin typeface="Gill Sans MT" panose="020B0502020104020203"/>
              <a:ea typeface="+mn-ea"/>
              <a:cs typeface="+mn-cs"/>
            </a:rPr>
            <a:t>Geospatial Platform Development</a:t>
          </a:r>
          <a:endParaRPr lang="en-US" dirty="0">
            <a:solidFill>
              <a:srgbClr val="FFFFFF">
                <a:hueOff val="0"/>
                <a:satOff val="0"/>
                <a:lumOff val="0"/>
                <a:alphaOff val="0"/>
              </a:srgbClr>
            </a:solidFill>
            <a:latin typeface="Gill Sans MT" panose="020B0502020104020203"/>
            <a:ea typeface="+mn-ea"/>
            <a:cs typeface="+mn-cs"/>
          </a:endParaRPr>
        </a:p>
      </dgm:t>
    </dgm:pt>
    <dgm:pt modelId="{944C9EFE-F59A-49D6-AC7C-CE6083B8B149}" type="parTrans" cxnId="{CC5ED0CB-8AAF-4604-9CBA-9D224944D51F}">
      <dgm:prSet/>
      <dgm:spPr/>
      <dgm:t>
        <a:bodyPr/>
        <a:lstStyle/>
        <a:p>
          <a:endParaRPr lang="en-US"/>
        </a:p>
      </dgm:t>
    </dgm:pt>
    <dgm:pt modelId="{AC4157D1-2F55-4E22-8BD2-38371887ACC4}" type="sibTrans" cxnId="{CC5ED0CB-8AAF-4604-9CBA-9D224944D51F}">
      <dgm:prSet/>
      <dgm:spPr/>
      <dgm:t>
        <a:bodyPr/>
        <a:lstStyle/>
        <a:p>
          <a:endParaRPr lang="en-US"/>
        </a:p>
      </dgm:t>
    </dgm:pt>
    <dgm:pt modelId="{036C4496-9EF2-4524-83CB-6CAA3B055ED6}">
      <dgm:prSet/>
      <dgm:spPr>
        <a:xfrm rot="5400000">
          <a:off x="8434535" y="2235204"/>
          <a:ext cx="558224" cy="1111839"/>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2023</a:t>
          </a:r>
        </a:p>
      </dgm:t>
    </dgm:pt>
    <dgm:pt modelId="{47E8D5A1-1F0D-4661-A4DC-F68DD697D60E}" type="parTrans" cxnId="{111533EB-383B-44EE-A331-A377900D6A23}">
      <dgm:prSet/>
      <dgm:spPr/>
      <dgm:t>
        <a:bodyPr/>
        <a:lstStyle/>
        <a:p>
          <a:endParaRPr lang="en-US"/>
        </a:p>
      </dgm:t>
    </dgm:pt>
    <dgm:pt modelId="{AF5C6FDE-D771-4CB0-9412-67C3572ED8E9}" type="sibTrans" cxnId="{111533EB-383B-44EE-A331-A377900D6A23}">
      <dgm:prSet/>
      <dgm:spPr/>
      <dgm:t>
        <a:bodyPr/>
        <a:lstStyle/>
        <a:p>
          <a:endParaRPr lang="en-US"/>
        </a:p>
      </dgm:t>
    </dgm:pt>
    <dgm:pt modelId="{8C752655-6299-4925-BB94-867867FD80BD}">
      <dgm:prSet/>
      <dgm:spPr>
        <a:xfrm>
          <a:off x="7787114" y="3628461"/>
          <a:ext cx="1853065" cy="1953787"/>
        </a:xfrm>
        <a:prstGeom prst="rect">
          <a:avLst/>
        </a:prstGeom>
        <a:noFill/>
        <a:ln>
          <a:noFill/>
        </a:ln>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Measurement, Reporting &amp; Verification (MRV)</a:t>
          </a:r>
        </a:p>
      </dgm:t>
    </dgm:pt>
    <dgm:pt modelId="{763BF5DC-BF16-4EC6-9F2F-627DFBBA8227}" type="parTrans" cxnId="{16BA6B0C-F6B5-48E0-8FFF-2D42FBE93AF5}">
      <dgm:prSet/>
      <dgm:spPr/>
      <dgm:t>
        <a:bodyPr/>
        <a:lstStyle/>
        <a:p>
          <a:endParaRPr lang="en-US"/>
        </a:p>
      </dgm:t>
    </dgm:pt>
    <dgm:pt modelId="{9CC60E66-B09F-4076-BA79-F7DC1A1D8E46}" type="sibTrans" cxnId="{16BA6B0C-F6B5-48E0-8FFF-2D42FBE93AF5}">
      <dgm:prSet/>
      <dgm:spPr/>
      <dgm:t>
        <a:bodyPr/>
        <a:lstStyle/>
        <a:p>
          <a:endParaRPr lang="en-US"/>
        </a:p>
      </dgm:t>
    </dgm:pt>
    <dgm:pt modelId="{6783676D-D7BB-411A-8577-85749096D0F9}">
      <dgm:prSet/>
      <dgm:spPr>
        <a:xfrm>
          <a:off x="7787114" y="3628461"/>
          <a:ext cx="1853065" cy="1953787"/>
        </a:xfrm>
        <a:noFill/>
        <a:ln>
          <a:noFill/>
        </a:ln>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2024</a:t>
          </a:r>
        </a:p>
      </dgm:t>
    </dgm:pt>
    <dgm:pt modelId="{12037F74-DAF7-4D13-B504-9D70AF84ED59}" type="parTrans" cxnId="{EEE43C3A-24FF-4BA7-8D9F-D158F6381FDB}">
      <dgm:prSet/>
      <dgm:spPr/>
      <dgm:t>
        <a:bodyPr/>
        <a:lstStyle/>
        <a:p>
          <a:endParaRPr lang="en-US"/>
        </a:p>
      </dgm:t>
    </dgm:pt>
    <dgm:pt modelId="{0AE5C695-A125-42DA-A56B-8E60FA840855}" type="sibTrans" cxnId="{EEE43C3A-24FF-4BA7-8D9F-D158F6381FDB}">
      <dgm:prSet/>
      <dgm:spPr/>
      <dgm:t>
        <a:bodyPr/>
        <a:lstStyle/>
        <a:p>
          <a:endParaRPr lang="en-US"/>
        </a:p>
      </dgm:t>
    </dgm:pt>
    <dgm:pt modelId="{C305FB75-E3A7-4234-94EF-0AB9F4B4CF0A}">
      <dgm:prSet/>
      <dgm:spPr>
        <a:xfrm>
          <a:off x="7787114" y="3628461"/>
          <a:ext cx="1853065" cy="1953787"/>
        </a:xfrm>
        <a:noFill/>
        <a:ln>
          <a:noFill/>
        </a:ln>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AI/ML Research</a:t>
          </a:r>
        </a:p>
      </dgm:t>
    </dgm:pt>
    <dgm:pt modelId="{96F38E38-EEE2-409F-A546-AD9B63441D4C}" type="parTrans" cxnId="{1BF3144C-292D-4639-8059-0DD45CAD164E}">
      <dgm:prSet/>
      <dgm:spPr/>
      <dgm:t>
        <a:bodyPr/>
        <a:lstStyle/>
        <a:p>
          <a:endParaRPr lang="en-US"/>
        </a:p>
      </dgm:t>
    </dgm:pt>
    <dgm:pt modelId="{DCBF9067-5950-4E2D-BC58-0C741D712499}" type="sibTrans" cxnId="{1BF3144C-292D-4639-8059-0DD45CAD164E}">
      <dgm:prSet/>
      <dgm:spPr/>
      <dgm:t>
        <a:bodyPr/>
        <a:lstStyle/>
        <a:p>
          <a:endParaRPr lang="en-US"/>
        </a:p>
      </dgm:t>
    </dgm:pt>
    <dgm:pt modelId="{64956B51-430E-426A-A2E5-A0A725E84AAA}">
      <dgm:prSet/>
      <dgm:spPr>
        <a:xfrm>
          <a:off x="7787114" y="3628461"/>
          <a:ext cx="1853065" cy="1953787"/>
        </a:xfrm>
        <a:noFill/>
        <a:ln>
          <a:noFill/>
        </a:ln>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2025</a:t>
          </a:r>
        </a:p>
      </dgm:t>
    </dgm:pt>
    <dgm:pt modelId="{F4B9726C-6BBA-4147-9324-982B2E6981B9}" type="parTrans" cxnId="{0F7AF722-E4F5-4144-9F2D-98F9959AE546}">
      <dgm:prSet/>
      <dgm:spPr/>
      <dgm:t>
        <a:bodyPr/>
        <a:lstStyle/>
        <a:p>
          <a:endParaRPr lang="en-US"/>
        </a:p>
      </dgm:t>
    </dgm:pt>
    <dgm:pt modelId="{10954123-156F-4940-99B9-EB3D31E5878D}" type="sibTrans" cxnId="{0F7AF722-E4F5-4144-9F2D-98F9959AE546}">
      <dgm:prSet/>
      <dgm:spPr/>
      <dgm:t>
        <a:bodyPr/>
        <a:lstStyle/>
        <a:p>
          <a:endParaRPr lang="en-US"/>
        </a:p>
      </dgm:t>
    </dgm:pt>
    <dgm:pt modelId="{C1843361-1E62-4F7D-A087-395E986C555D}">
      <dgm:prSet/>
      <dgm:spPr>
        <a:xfrm>
          <a:off x="7787114" y="3628461"/>
          <a:ext cx="1853065" cy="1953787"/>
        </a:xfrm>
        <a:noFill/>
        <a:ln>
          <a:noFill/>
        </a:ln>
        <a:effectLst/>
      </dgm:spPr>
      <dgm:t>
        <a:bodyPr/>
        <a:lstStyle/>
        <a:p>
          <a:pPr>
            <a:buNone/>
          </a:pPr>
          <a:r>
            <a:rPr lang="en-US" dirty="0">
              <a:solidFill>
                <a:srgbClr val="FFFFFF">
                  <a:hueOff val="0"/>
                  <a:satOff val="0"/>
                  <a:lumOff val="0"/>
                  <a:alphaOff val="0"/>
                </a:srgbClr>
              </a:solidFill>
              <a:latin typeface="Gill Sans MT" panose="020B0502020104020203"/>
              <a:ea typeface="+mn-ea"/>
              <a:cs typeface="+mn-cs"/>
            </a:rPr>
            <a:t>AI/ML Implementation</a:t>
          </a:r>
        </a:p>
      </dgm:t>
    </dgm:pt>
    <dgm:pt modelId="{C1C3C56D-F0AB-44EB-9032-757F66EBBBC1}" type="parTrans" cxnId="{AA17BAFD-F366-4372-BD5B-8F5E031798C8}">
      <dgm:prSet/>
      <dgm:spPr/>
      <dgm:t>
        <a:bodyPr/>
        <a:lstStyle/>
        <a:p>
          <a:endParaRPr lang="en-US"/>
        </a:p>
      </dgm:t>
    </dgm:pt>
    <dgm:pt modelId="{D3151510-755B-415F-93EC-6586848467CB}" type="sibTrans" cxnId="{AA17BAFD-F366-4372-BD5B-8F5E031798C8}">
      <dgm:prSet/>
      <dgm:spPr/>
      <dgm:t>
        <a:bodyPr/>
        <a:lstStyle/>
        <a:p>
          <a:endParaRPr lang="en-US"/>
        </a:p>
      </dgm:t>
    </dgm:pt>
    <dgm:pt modelId="{BAB27934-7798-4C6B-9D13-96A3429369E9}" type="pres">
      <dgm:prSet presAssocID="{407ABB1E-CB69-44E5-8079-DB7F5955D926}" presName="Name0" presStyleCnt="0">
        <dgm:presLayoutVars>
          <dgm:chMax/>
          <dgm:chPref/>
          <dgm:animLvl val="lvl"/>
        </dgm:presLayoutVars>
      </dgm:prSet>
      <dgm:spPr/>
    </dgm:pt>
    <dgm:pt modelId="{7C2236FA-89E4-486C-BCEA-2986FDD017B1}" type="pres">
      <dgm:prSet presAssocID="{611E47AF-C61B-4BA4-844A-26AB3FDEEF30}" presName="composite1" presStyleCnt="0"/>
      <dgm:spPr/>
    </dgm:pt>
    <dgm:pt modelId="{CDC07E97-4600-4D03-B9BD-8CBB1429A8A4}" type="pres">
      <dgm:prSet presAssocID="{611E47AF-C61B-4BA4-844A-26AB3FDEEF30}" presName="parent1" presStyleLbl="alignNode1" presStyleIdx="0" presStyleCnt="10">
        <dgm:presLayoutVars>
          <dgm:chMax val="1"/>
          <dgm:chPref val="1"/>
          <dgm:bulletEnabled val="1"/>
        </dgm:presLayoutVars>
      </dgm:prSet>
      <dgm:spPr/>
    </dgm:pt>
    <dgm:pt modelId="{C92A5158-5CA8-48E7-AE89-D724D927F280}" type="pres">
      <dgm:prSet presAssocID="{611E47AF-C61B-4BA4-844A-26AB3FDEEF30}" presName="Childtext1" presStyleLbl="revTx" presStyleIdx="0" presStyleCnt="10">
        <dgm:presLayoutVars>
          <dgm:bulletEnabled val="1"/>
        </dgm:presLayoutVars>
      </dgm:prSet>
      <dgm:spPr/>
    </dgm:pt>
    <dgm:pt modelId="{B394A009-EA88-4A3D-AB16-8FED72B9C989}" type="pres">
      <dgm:prSet presAssocID="{611E47AF-C61B-4BA4-844A-26AB3FDEEF30}" presName="ConnectLine1" presStyleLbl="sibTrans1D1" presStyleIdx="0" presStyleCnt="10"/>
      <dgm:spPr>
        <a:xfrm>
          <a:off x="930771" y="2065432"/>
          <a:ext cx="0" cy="446579"/>
        </a:xfrm>
        <a:prstGeom prst="line">
          <a:avLst/>
        </a:prstGeom>
        <a:noFill/>
        <a:ln w="9525" cap="flat" cmpd="sng" algn="ctr">
          <a:solidFill>
            <a:srgbClr val="1D6E9B">
              <a:hueOff val="0"/>
              <a:satOff val="0"/>
              <a:lumOff val="0"/>
              <a:alphaOff val="0"/>
            </a:srgbClr>
          </a:solidFill>
          <a:prstDash val="solid"/>
        </a:ln>
        <a:effectLst/>
      </dgm:spPr>
    </dgm:pt>
    <dgm:pt modelId="{E252AFBA-CFBC-4AA6-82C7-C7221C29AAFE}" type="pres">
      <dgm:prSet presAssocID="{611E47AF-C61B-4BA4-844A-26AB3FDEEF30}" presName="ConnectLineEnd1" presStyleLbl="lnNode1" presStyleIdx="0" presStyleCnt="10"/>
      <dgm:spPr>
        <a:xfrm>
          <a:off x="874948" y="1953787"/>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F21E255C-F575-4036-A3D2-304FFD57BB03}" type="pres">
      <dgm:prSet presAssocID="{611E47AF-C61B-4BA4-844A-26AB3FDEEF30}" presName="EmptyPane1" presStyleCnt="0"/>
      <dgm:spPr/>
    </dgm:pt>
    <dgm:pt modelId="{839613B2-2A58-4090-A1E2-4CA6DDA6BD74}" type="pres">
      <dgm:prSet presAssocID="{8C1C84A3-A40E-46BD-8673-066A3E806E00}" presName="spaceBetweenRectangles1" presStyleCnt="0"/>
      <dgm:spPr/>
    </dgm:pt>
    <dgm:pt modelId="{1BBB889C-151B-43D8-9766-99A3D36579ED}" type="pres">
      <dgm:prSet presAssocID="{1D42E346-F6FB-4880-9769-ADD02C578B5F}" presName="composite1" presStyleCnt="0"/>
      <dgm:spPr/>
    </dgm:pt>
    <dgm:pt modelId="{05DF0148-0982-4E09-BE31-85605EC65C16}" type="pres">
      <dgm:prSet presAssocID="{1D42E346-F6FB-4880-9769-ADD02C578B5F}" presName="parent1" presStyleLbl="alignNode1" presStyleIdx="1" presStyleCnt="10">
        <dgm:presLayoutVars>
          <dgm:chMax val="1"/>
          <dgm:chPref val="1"/>
          <dgm:bulletEnabled val="1"/>
        </dgm:presLayoutVars>
      </dgm:prSet>
      <dgm:spPr/>
    </dgm:pt>
    <dgm:pt modelId="{E7BADB6E-6D9E-467A-9675-783204473889}" type="pres">
      <dgm:prSet presAssocID="{1D42E346-F6FB-4880-9769-ADD02C578B5F}" presName="Childtext1" presStyleLbl="revTx" presStyleIdx="1" presStyleCnt="10">
        <dgm:presLayoutVars>
          <dgm:bulletEnabled val="1"/>
        </dgm:presLayoutVars>
      </dgm:prSet>
      <dgm:spPr/>
    </dgm:pt>
    <dgm:pt modelId="{CB39EC28-6B8E-43F8-B67A-F3A74EC6EB56}" type="pres">
      <dgm:prSet presAssocID="{1D42E346-F6FB-4880-9769-ADD02C578B5F}" presName="ConnectLine1" presStyleLbl="sibTrans1D1" presStyleIdx="1" presStyleCnt="10"/>
      <dgm:spPr>
        <a:xfrm>
          <a:off x="2042610" y="3070236"/>
          <a:ext cx="0" cy="446579"/>
        </a:xfrm>
        <a:prstGeom prst="line">
          <a:avLst/>
        </a:prstGeom>
        <a:noFill/>
        <a:ln w="9525" cap="flat" cmpd="sng" algn="ctr">
          <a:solidFill>
            <a:srgbClr val="1D6E9B">
              <a:hueOff val="0"/>
              <a:satOff val="0"/>
              <a:lumOff val="0"/>
              <a:alphaOff val="0"/>
            </a:srgbClr>
          </a:solidFill>
          <a:prstDash val="solid"/>
        </a:ln>
        <a:effectLst/>
      </dgm:spPr>
    </dgm:pt>
    <dgm:pt modelId="{405743C9-CB32-44B7-919A-B4E96DC49C64}" type="pres">
      <dgm:prSet presAssocID="{1D42E346-F6FB-4880-9769-ADD02C578B5F}" presName="ConnectLineEnd1" presStyleLbl="lnNode1" presStyleIdx="1" presStyleCnt="10"/>
      <dgm:spPr>
        <a:xfrm>
          <a:off x="1986788" y="3516816"/>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EFDBA590-6F74-480E-AE6C-FDE6830F4E12}" type="pres">
      <dgm:prSet presAssocID="{1D42E346-F6FB-4880-9769-ADD02C578B5F}" presName="EmptyPane1" presStyleCnt="0"/>
      <dgm:spPr/>
    </dgm:pt>
    <dgm:pt modelId="{3496D6F4-C21E-4A35-9682-E35E1A6F118E}" type="pres">
      <dgm:prSet presAssocID="{5E2EB3DE-59D3-4DA7-B4C7-BF4D2242D456}" presName="spaceBetweenRectangles1" presStyleCnt="0"/>
      <dgm:spPr/>
    </dgm:pt>
    <dgm:pt modelId="{96696094-5DF1-4009-B581-E3D098A17D5B}" type="pres">
      <dgm:prSet presAssocID="{5DA95C0A-A1DC-413D-BDF4-CBAD197E4673}" presName="composite1" presStyleCnt="0"/>
      <dgm:spPr/>
    </dgm:pt>
    <dgm:pt modelId="{8D773160-09FB-488F-9480-F5B6D12C9C76}" type="pres">
      <dgm:prSet presAssocID="{5DA95C0A-A1DC-413D-BDF4-CBAD197E4673}" presName="parent1" presStyleLbl="alignNode1" presStyleIdx="2" presStyleCnt="10">
        <dgm:presLayoutVars>
          <dgm:chMax val="1"/>
          <dgm:chPref val="1"/>
          <dgm:bulletEnabled val="1"/>
        </dgm:presLayoutVars>
      </dgm:prSet>
      <dgm:spPr/>
    </dgm:pt>
    <dgm:pt modelId="{EA67225F-A8F7-42F2-A419-E7E0ABD1D482}" type="pres">
      <dgm:prSet presAssocID="{5DA95C0A-A1DC-413D-BDF4-CBAD197E4673}" presName="Childtext1" presStyleLbl="revTx" presStyleIdx="2" presStyleCnt="10">
        <dgm:presLayoutVars>
          <dgm:bulletEnabled val="1"/>
        </dgm:presLayoutVars>
      </dgm:prSet>
      <dgm:spPr/>
    </dgm:pt>
    <dgm:pt modelId="{E0ADD0DF-18FE-4902-8615-2AB5C906B9D1}" type="pres">
      <dgm:prSet presAssocID="{5DA95C0A-A1DC-413D-BDF4-CBAD197E4673}" presName="ConnectLine1" presStyleLbl="sibTrans1D1" presStyleIdx="2" presStyleCnt="10"/>
      <dgm:spPr>
        <a:xfrm>
          <a:off x="3154450" y="2065432"/>
          <a:ext cx="0" cy="446579"/>
        </a:xfrm>
        <a:prstGeom prst="line">
          <a:avLst/>
        </a:prstGeom>
        <a:noFill/>
        <a:ln w="9525" cap="flat" cmpd="sng" algn="ctr">
          <a:solidFill>
            <a:srgbClr val="1D6E9B">
              <a:hueOff val="0"/>
              <a:satOff val="0"/>
              <a:lumOff val="0"/>
              <a:alphaOff val="0"/>
            </a:srgbClr>
          </a:solidFill>
          <a:prstDash val="solid"/>
        </a:ln>
        <a:effectLst/>
      </dgm:spPr>
    </dgm:pt>
    <dgm:pt modelId="{5897CDCF-4574-4C80-83DA-311E9BFFBC74}" type="pres">
      <dgm:prSet presAssocID="{5DA95C0A-A1DC-413D-BDF4-CBAD197E4673}" presName="ConnectLineEnd1" presStyleLbl="lnNode1" presStyleIdx="2" presStyleCnt="10"/>
      <dgm:spPr>
        <a:xfrm>
          <a:off x="3098627" y="1953787"/>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C7B60790-7300-4C3C-90AD-54288F4DF4EA}" type="pres">
      <dgm:prSet presAssocID="{5DA95C0A-A1DC-413D-BDF4-CBAD197E4673}" presName="EmptyPane1" presStyleCnt="0"/>
      <dgm:spPr/>
    </dgm:pt>
    <dgm:pt modelId="{542EB356-4C6E-4706-A190-FB0F3DD3E025}" type="pres">
      <dgm:prSet presAssocID="{C1ABFCFD-878B-4AAF-BB24-024750031560}" presName="spaceBetweenRectangles1" presStyleCnt="0"/>
      <dgm:spPr/>
    </dgm:pt>
    <dgm:pt modelId="{57C19B42-1F44-4540-BE26-17AFD755D746}" type="pres">
      <dgm:prSet presAssocID="{1B072A47-3177-445C-BE6A-9D5989EAEA22}" presName="composite1" presStyleCnt="0"/>
      <dgm:spPr/>
    </dgm:pt>
    <dgm:pt modelId="{8116B8D1-AEF6-4205-AE61-A984544EA80D}" type="pres">
      <dgm:prSet presAssocID="{1B072A47-3177-445C-BE6A-9D5989EAEA22}" presName="parent1" presStyleLbl="alignNode1" presStyleIdx="3" presStyleCnt="10">
        <dgm:presLayoutVars>
          <dgm:chMax val="1"/>
          <dgm:chPref val="1"/>
          <dgm:bulletEnabled val="1"/>
        </dgm:presLayoutVars>
      </dgm:prSet>
      <dgm:spPr/>
    </dgm:pt>
    <dgm:pt modelId="{958A196E-1782-4620-B10F-80DB920F04BD}" type="pres">
      <dgm:prSet presAssocID="{1B072A47-3177-445C-BE6A-9D5989EAEA22}" presName="Childtext1" presStyleLbl="revTx" presStyleIdx="3" presStyleCnt="10">
        <dgm:presLayoutVars>
          <dgm:bulletEnabled val="1"/>
        </dgm:presLayoutVars>
      </dgm:prSet>
      <dgm:spPr/>
    </dgm:pt>
    <dgm:pt modelId="{44752D4B-1BD2-4135-A666-D596E2FEDEA6}" type="pres">
      <dgm:prSet presAssocID="{1B072A47-3177-445C-BE6A-9D5989EAEA22}" presName="ConnectLine1" presStyleLbl="sibTrans1D1" presStyleIdx="3" presStyleCnt="10"/>
      <dgm:spPr>
        <a:xfrm>
          <a:off x="4266289" y="3070236"/>
          <a:ext cx="0" cy="446579"/>
        </a:xfrm>
        <a:prstGeom prst="line">
          <a:avLst/>
        </a:prstGeom>
        <a:noFill/>
        <a:ln w="9525" cap="flat" cmpd="sng" algn="ctr">
          <a:solidFill>
            <a:srgbClr val="1D6E9B">
              <a:hueOff val="0"/>
              <a:satOff val="0"/>
              <a:lumOff val="0"/>
              <a:alphaOff val="0"/>
            </a:srgbClr>
          </a:solidFill>
          <a:prstDash val="solid"/>
        </a:ln>
        <a:effectLst/>
      </dgm:spPr>
    </dgm:pt>
    <dgm:pt modelId="{D0E03610-8977-4F7F-AE44-D2A4F9294CF2}" type="pres">
      <dgm:prSet presAssocID="{1B072A47-3177-445C-BE6A-9D5989EAEA22}" presName="ConnectLineEnd1" presStyleLbl="lnNode1" presStyleIdx="3" presStyleCnt="10"/>
      <dgm:spPr>
        <a:xfrm>
          <a:off x="4210467" y="3516816"/>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D4B09E45-2D56-4795-A956-7B270BB40116}" type="pres">
      <dgm:prSet presAssocID="{1B072A47-3177-445C-BE6A-9D5989EAEA22}" presName="EmptyPane1" presStyleCnt="0"/>
      <dgm:spPr/>
    </dgm:pt>
    <dgm:pt modelId="{4B09E4F4-6F5A-4202-9ADE-96A6416925A3}" type="pres">
      <dgm:prSet presAssocID="{611D60A5-FEDD-4E70-A0F7-554031383763}" presName="spaceBetweenRectangles1" presStyleCnt="0"/>
      <dgm:spPr/>
    </dgm:pt>
    <dgm:pt modelId="{ACB4A729-D17F-47A6-B0A7-86DDEF252499}" type="pres">
      <dgm:prSet presAssocID="{6586A170-8336-49FE-9FF0-D4AC77D95B19}" presName="composite1" presStyleCnt="0"/>
      <dgm:spPr/>
    </dgm:pt>
    <dgm:pt modelId="{0D277E28-A922-4B99-B841-8FFFAD7DC155}" type="pres">
      <dgm:prSet presAssocID="{6586A170-8336-49FE-9FF0-D4AC77D95B19}" presName="parent1" presStyleLbl="alignNode1" presStyleIdx="4" presStyleCnt="10">
        <dgm:presLayoutVars>
          <dgm:chMax val="1"/>
          <dgm:chPref val="1"/>
          <dgm:bulletEnabled val="1"/>
        </dgm:presLayoutVars>
      </dgm:prSet>
      <dgm:spPr/>
    </dgm:pt>
    <dgm:pt modelId="{37262F73-ED68-4706-8389-8C2AB57E4976}" type="pres">
      <dgm:prSet presAssocID="{6586A170-8336-49FE-9FF0-D4AC77D95B19}" presName="Childtext1" presStyleLbl="revTx" presStyleIdx="4" presStyleCnt="10">
        <dgm:presLayoutVars>
          <dgm:bulletEnabled val="1"/>
        </dgm:presLayoutVars>
      </dgm:prSet>
      <dgm:spPr/>
    </dgm:pt>
    <dgm:pt modelId="{91C373F7-FC28-46CD-95E7-26EBCB5F4095}" type="pres">
      <dgm:prSet presAssocID="{6586A170-8336-49FE-9FF0-D4AC77D95B19}" presName="ConnectLine1" presStyleLbl="sibTrans1D1" presStyleIdx="4" presStyleCnt="10"/>
      <dgm:spPr>
        <a:xfrm>
          <a:off x="5378129" y="2065432"/>
          <a:ext cx="0" cy="446579"/>
        </a:xfrm>
        <a:prstGeom prst="line">
          <a:avLst/>
        </a:prstGeom>
        <a:noFill/>
        <a:ln w="9525" cap="flat" cmpd="sng" algn="ctr">
          <a:solidFill>
            <a:srgbClr val="1D6E9B">
              <a:hueOff val="0"/>
              <a:satOff val="0"/>
              <a:lumOff val="0"/>
              <a:alphaOff val="0"/>
            </a:srgbClr>
          </a:solidFill>
          <a:prstDash val="solid"/>
        </a:ln>
        <a:effectLst/>
      </dgm:spPr>
    </dgm:pt>
    <dgm:pt modelId="{FD9C7532-F74A-45A9-A6E0-CD8F614FE410}" type="pres">
      <dgm:prSet presAssocID="{6586A170-8336-49FE-9FF0-D4AC77D95B19}" presName="ConnectLineEnd1" presStyleLbl="lnNode1" presStyleIdx="4" presStyleCnt="10"/>
      <dgm:spPr>
        <a:xfrm>
          <a:off x="5322306" y="1953787"/>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58D594C1-3A00-4963-9E6C-FED454A90F7A}" type="pres">
      <dgm:prSet presAssocID="{6586A170-8336-49FE-9FF0-D4AC77D95B19}" presName="EmptyPane1" presStyleCnt="0"/>
      <dgm:spPr/>
    </dgm:pt>
    <dgm:pt modelId="{F3BD5D05-C16F-4F9F-89E4-0792F529DB69}" type="pres">
      <dgm:prSet presAssocID="{1E292716-B605-472A-A7AF-6DC7AE4CE6CD}" presName="spaceBetweenRectangles1" presStyleCnt="0"/>
      <dgm:spPr/>
    </dgm:pt>
    <dgm:pt modelId="{45D4875C-5DD0-4606-B965-F978CF4D3043}" type="pres">
      <dgm:prSet presAssocID="{C84B408B-B947-4381-9046-75EB51A39E7C}" presName="composite1" presStyleCnt="0"/>
      <dgm:spPr/>
    </dgm:pt>
    <dgm:pt modelId="{BA54D834-8CF6-4E42-96E3-C2854EEEEB90}" type="pres">
      <dgm:prSet presAssocID="{C84B408B-B947-4381-9046-75EB51A39E7C}" presName="parent1" presStyleLbl="alignNode1" presStyleIdx="5" presStyleCnt="10">
        <dgm:presLayoutVars>
          <dgm:chMax val="1"/>
          <dgm:chPref val="1"/>
          <dgm:bulletEnabled val="1"/>
        </dgm:presLayoutVars>
      </dgm:prSet>
      <dgm:spPr/>
    </dgm:pt>
    <dgm:pt modelId="{9F5F07DE-1053-49E3-9755-720FFEBD730D}" type="pres">
      <dgm:prSet presAssocID="{C84B408B-B947-4381-9046-75EB51A39E7C}" presName="Childtext1" presStyleLbl="revTx" presStyleIdx="5" presStyleCnt="10">
        <dgm:presLayoutVars>
          <dgm:bulletEnabled val="1"/>
        </dgm:presLayoutVars>
      </dgm:prSet>
      <dgm:spPr/>
    </dgm:pt>
    <dgm:pt modelId="{C66A5B3E-316E-4CB9-B33B-F975736092AF}" type="pres">
      <dgm:prSet presAssocID="{C84B408B-B947-4381-9046-75EB51A39E7C}" presName="ConnectLine1" presStyleLbl="sibTrans1D1" presStyleIdx="5" presStyleCnt="10"/>
      <dgm:spPr>
        <a:xfrm>
          <a:off x="6489968" y="3070236"/>
          <a:ext cx="0" cy="446579"/>
        </a:xfrm>
        <a:prstGeom prst="line">
          <a:avLst/>
        </a:prstGeom>
        <a:noFill/>
        <a:ln w="9525" cap="flat" cmpd="sng" algn="ctr">
          <a:solidFill>
            <a:srgbClr val="1D6E9B">
              <a:hueOff val="0"/>
              <a:satOff val="0"/>
              <a:lumOff val="0"/>
              <a:alphaOff val="0"/>
            </a:srgbClr>
          </a:solidFill>
          <a:prstDash val="solid"/>
        </a:ln>
        <a:effectLst/>
      </dgm:spPr>
    </dgm:pt>
    <dgm:pt modelId="{57E88E2B-5B54-400A-9283-1C80693E977A}" type="pres">
      <dgm:prSet presAssocID="{C84B408B-B947-4381-9046-75EB51A39E7C}" presName="ConnectLineEnd1" presStyleLbl="lnNode1" presStyleIdx="5" presStyleCnt="10"/>
      <dgm:spPr>
        <a:xfrm>
          <a:off x="6434146" y="3516816"/>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C331230D-1A6F-4F0C-8E2F-745ACCDAC79C}" type="pres">
      <dgm:prSet presAssocID="{C84B408B-B947-4381-9046-75EB51A39E7C}" presName="EmptyPane1" presStyleCnt="0"/>
      <dgm:spPr/>
    </dgm:pt>
    <dgm:pt modelId="{0164BD93-F810-4293-A609-DE7FD6362716}" type="pres">
      <dgm:prSet presAssocID="{5C4B2F08-E418-4146-8981-8769743B2668}" presName="spaceBetweenRectangles1" presStyleCnt="0"/>
      <dgm:spPr/>
    </dgm:pt>
    <dgm:pt modelId="{D9CD627A-D8F2-41A1-A0D3-D9AF6CB3D961}" type="pres">
      <dgm:prSet presAssocID="{0C6455C8-AF26-4A85-9E30-E16DEC1A06C9}" presName="composite1" presStyleCnt="0"/>
      <dgm:spPr/>
    </dgm:pt>
    <dgm:pt modelId="{F7F7DCCC-C192-4049-B899-B3B1919E522B}" type="pres">
      <dgm:prSet presAssocID="{0C6455C8-AF26-4A85-9E30-E16DEC1A06C9}" presName="parent1" presStyleLbl="alignNode1" presStyleIdx="6" presStyleCnt="10">
        <dgm:presLayoutVars>
          <dgm:chMax val="1"/>
          <dgm:chPref val="1"/>
          <dgm:bulletEnabled val="1"/>
        </dgm:presLayoutVars>
      </dgm:prSet>
      <dgm:spPr/>
    </dgm:pt>
    <dgm:pt modelId="{E23E775B-67E6-4C52-BBA9-0CFB2AAF4EF2}" type="pres">
      <dgm:prSet presAssocID="{0C6455C8-AF26-4A85-9E30-E16DEC1A06C9}" presName="Childtext1" presStyleLbl="revTx" presStyleIdx="6" presStyleCnt="10">
        <dgm:presLayoutVars>
          <dgm:bulletEnabled val="1"/>
        </dgm:presLayoutVars>
      </dgm:prSet>
      <dgm:spPr>
        <a:prstGeom prst="rect">
          <a:avLst/>
        </a:prstGeom>
      </dgm:spPr>
    </dgm:pt>
    <dgm:pt modelId="{01736F72-340F-47D2-80BB-14D84B473252}" type="pres">
      <dgm:prSet presAssocID="{0C6455C8-AF26-4A85-9E30-E16DEC1A06C9}" presName="ConnectLine1" presStyleLbl="sibTrans1D1" presStyleIdx="6" presStyleCnt="10"/>
      <dgm:spPr>
        <a:xfrm>
          <a:off x="7601808" y="2065432"/>
          <a:ext cx="0" cy="446579"/>
        </a:xfrm>
        <a:prstGeom prst="line">
          <a:avLst/>
        </a:prstGeom>
        <a:noFill/>
        <a:ln w="9525" cap="flat" cmpd="sng" algn="ctr">
          <a:solidFill>
            <a:srgbClr val="1D6E9B">
              <a:hueOff val="0"/>
              <a:satOff val="0"/>
              <a:lumOff val="0"/>
              <a:alphaOff val="0"/>
            </a:srgbClr>
          </a:solidFill>
          <a:prstDash val="solid"/>
        </a:ln>
        <a:effectLst/>
      </dgm:spPr>
    </dgm:pt>
    <dgm:pt modelId="{C53FA7AD-2B5B-438E-8A8D-C4B72A13C1E1}" type="pres">
      <dgm:prSet presAssocID="{0C6455C8-AF26-4A85-9E30-E16DEC1A06C9}" presName="ConnectLineEnd1" presStyleLbl="lnNode1" presStyleIdx="6" presStyleCnt="10"/>
      <dgm:spPr>
        <a:xfrm>
          <a:off x="7545985" y="1953787"/>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8AB1E947-C188-4A9D-AF73-56133C2CFDB7}" type="pres">
      <dgm:prSet presAssocID="{0C6455C8-AF26-4A85-9E30-E16DEC1A06C9}" presName="EmptyPane1" presStyleCnt="0"/>
      <dgm:spPr/>
    </dgm:pt>
    <dgm:pt modelId="{4DB2F1C0-CD4E-491B-B9AC-BC09115A4A92}" type="pres">
      <dgm:prSet presAssocID="{25DA68DC-775E-4BCE-830D-8DC3D634CA5C}" presName="spaceBetweenRectangles1" presStyleCnt="0"/>
      <dgm:spPr/>
    </dgm:pt>
    <dgm:pt modelId="{83594663-87CF-42E2-90C4-914CF169AC97}" type="pres">
      <dgm:prSet presAssocID="{036C4496-9EF2-4524-83CB-6CAA3B055ED6}" presName="composite1" presStyleCnt="0"/>
      <dgm:spPr/>
    </dgm:pt>
    <dgm:pt modelId="{AC23E269-C189-4349-B921-D7D8B2B60C9C}" type="pres">
      <dgm:prSet presAssocID="{036C4496-9EF2-4524-83CB-6CAA3B055ED6}" presName="parent1" presStyleLbl="alignNode1" presStyleIdx="7" presStyleCnt="10">
        <dgm:presLayoutVars>
          <dgm:chMax val="1"/>
          <dgm:chPref val="1"/>
          <dgm:bulletEnabled val="1"/>
        </dgm:presLayoutVars>
      </dgm:prSet>
      <dgm:spPr/>
    </dgm:pt>
    <dgm:pt modelId="{E86EFF3A-2D83-4B40-AC9B-BB04C2388151}" type="pres">
      <dgm:prSet presAssocID="{036C4496-9EF2-4524-83CB-6CAA3B055ED6}" presName="Childtext1" presStyleLbl="revTx" presStyleIdx="7" presStyleCnt="10">
        <dgm:presLayoutVars>
          <dgm:bulletEnabled val="1"/>
        </dgm:presLayoutVars>
      </dgm:prSet>
      <dgm:spPr>
        <a:prstGeom prst="rect">
          <a:avLst/>
        </a:prstGeom>
      </dgm:spPr>
    </dgm:pt>
    <dgm:pt modelId="{9CEF0D52-C8AC-4C5B-A35B-408FDE1BCF89}" type="pres">
      <dgm:prSet presAssocID="{036C4496-9EF2-4524-83CB-6CAA3B055ED6}" presName="ConnectLine1" presStyleLbl="sibTrans1D1" presStyleIdx="7" presStyleCnt="10"/>
      <dgm:spPr>
        <a:xfrm>
          <a:off x="8713647" y="3070236"/>
          <a:ext cx="0" cy="446579"/>
        </a:xfrm>
        <a:prstGeom prst="line">
          <a:avLst/>
        </a:prstGeom>
        <a:noFill/>
        <a:ln w="9525" cap="flat" cmpd="sng" algn="ctr">
          <a:solidFill>
            <a:srgbClr val="1D6E9B">
              <a:hueOff val="0"/>
              <a:satOff val="0"/>
              <a:lumOff val="0"/>
              <a:alphaOff val="0"/>
            </a:srgbClr>
          </a:solidFill>
          <a:prstDash val="dash"/>
        </a:ln>
        <a:effectLst/>
      </dgm:spPr>
    </dgm:pt>
    <dgm:pt modelId="{B90D8DF8-51C0-478D-9155-5AE06D171BE8}" type="pres">
      <dgm:prSet presAssocID="{036C4496-9EF2-4524-83CB-6CAA3B055ED6}" presName="ConnectLineEnd1" presStyleLbl="lnNode1" presStyleIdx="7" presStyleCnt="10"/>
      <dgm:spPr>
        <a:xfrm>
          <a:off x="8657825" y="3516816"/>
          <a:ext cx="111644" cy="111644"/>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dgm:spPr>
    </dgm:pt>
    <dgm:pt modelId="{23A98EE5-C6D7-4EC8-8570-675D5BB98AAC}" type="pres">
      <dgm:prSet presAssocID="{036C4496-9EF2-4524-83CB-6CAA3B055ED6}" presName="EmptyPane1" presStyleCnt="0"/>
      <dgm:spPr/>
    </dgm:pt>
    <dgm:pt modelId="{E53CC02B-007D-4C47-99C8-77D9CDE81CCE}" type="pres">
      <dgm:prSet presAssocID="{AF5C6FDE-D771-4CB0-9412-67C3572ED8E9}" presName="spaceBetweenRectangles1" presStyleCnt="0"/>
      <dgm:spPr/>
    </dgm:pt>
    <dgm:pt modelId="{ADE60E6F-1FB0-4E15-94F5-881A78CAFAC1}" type="pres">
      <dgm:prSet presAssocID="{6783676D-D7BB-411A-8577-85749096D0F9}" presName="composite1" presStyleCnt="0"/>
      <dgm:spPr/>
    </dgm:pt>
    <dgm:pt modelId="{A2198094-0225-410C-B4AD-4AA94A57A3E1}" type="pres">
      <dgm:prSet presAssocID="{6783676D-D7BB-411A-8577-85749096D0F9}" presName="parent1" presStyleLbl="alignNode1" presStyleIdx="8" presStyleCnt="10">
        <dgm:presLayoutVars>
          <dgm:chMax val="1"/>
          <dgm:chPref val="1"/>
          <dgm:bulletEnabled val="1"/>
        </dgm:presLayoutVars>
      </dgm:prSet>
      <dgm:spPr/>
    </dgm:pt>
    <dgm:pt modelId="{C5740E8A-D557-4EC2-9435-6D8014D7F797}" type="pres">
      <dgm:prSet presAssocID="{6783676D-D7BB-411A-8577-85749096D0F9}" presName="Childtext1" presStyleLbl="revTx" presStyleIdx="8" presStyleCnt="10">
        <dgm:presLayoutVars>
          <dgm:bulletEnabled val="1"/>
        </dgm:presLayoutVars>
      </dgm:prSet>
      <dgm:spPr/>
    </dgm:pt>
    <dgm:pt modelId="{6E72CAF5-64FF-425C-A9A4-924FF188B478}" type="pres">
      <dgm:prSet presAssocID="{6783676D-D7BB-411A-8577-85749096D0F9}" presName="ConnectLine1" presStyleLbl="sibTrans1D1" presStyleIdx="8" presStyleCnt="10"/>
      <dgm:spPr>
        <a:noFill/>
        <a:ln w="6350" cap="flat" cmpd="sng" algn="ctr">
          <a:solidFill>
            <a:schemeClr val="accent5">
              <a:hueOff val="0"/>
              <a:satOff val="0"/>
              <a:lumOff val="0"/>
              <a:alphaOff val="0"/>
            </a:schemeClr>
          </a:solidFill>
          <a:prstDash val="dash"/>
          <a:miter lim="800000"/>
        </a:ln>
        <a:effectLst/>
      </dgm:spPr>
    </dgm:pt>
    <dgm:pt modelId="{63B66C52-9461-4A11-8F0A-0E5EBE4B8AFC}" type="pres">
      <dgm:prSet presAssocID="{6783676D-D7BB-411A-8577-85749096D0F9}" presName="ConnectLineEnd1" presStyleLbl="lnNode1" presStyleIdx="8" presStyleCnt="10"/>
      <dgm:spPr/>
    </dgm:pt>
    <dgm:pt modelId="{B223CC52-DCFF-4C02-B9EF-25A0E62E3255}" type="pres">
      <dgm:prSet presAssocID="{6783676D-D7BB-411A-8577-85749096D0F9}" presName="EmptyPane1" presStyleCnt="0"/>
      <dgm:spPr/>
    </dgm:pt>
    <dgm:pt modelId="{E64ACDE1-064A-45F3-B86D-3A6747315EEF}" type="pres">
      <dgm:prSet presAssocID="{0AE5C695-A125-42DA-A56B-8E60FA840855}" presName="spaceBetweenRectangles1" presStyleCnt="0"/>
      <dgm:spPr/>
    </dgm:pt>
    <dgm:pt modelId="{D4F69F47-9E6E-4140-AFB0-EA7B141402CC}" type="pres">
      <dgm:prSet presAssocID="{64956B51-430E-426A-A2E5-A0A725E84AAA}" presName="composite1" presStyleCnt="0"/>
      <dgm:spPr/>
    </dgm:pt>
    <dgm:pt modelId="{8DE01568-505B-484F-9C74-4110BD4BF74E}" type="pres">
      <dgm:prSet presAssocID="{64956B51-430E-426A-A2E5-A0A725E84AAA}" presName="parent1" presStyleLbl="alignNode1" presStyleIdx="9" presStyleCnt="10">
        <dgm:presLayoutVars>
          <dgm:chMax val="1"/>
          <dgm:chPref val="1"/>
          <dgm:bulletEnabled val="1"/>
        </dgm:presLayoutVars>
      </dgm:prSet>
      <dgm:spPr/>
    </dgm:pt>
    <dgm:pt modelId="{9AD20644-3899-4C34-B87A-4465946E7014}" type="pres">
      <dgm:prSet presAssocID="{64956B51-430E-426A-A2E5-A0A725E84AAA}" presName="Childtext1" presStyleLbl="revTx" presStyleIdx="9" presStyleCnt="10">
        <dgm:presLayoutVars>
          <dgm:bulletEnabled val="1"/>
        </dgm:presLayoutVars>
      </dgm:prSet>
      <dgm:spPr/>
    </dgm:pt>
    <dgm:pt modelId="{52204F32-87EC-4276-A188-C8F995561966}" type="pres">
      <dgm:prSet presAssocID="{64956B51-430E-426A-A2E5-A0A725E84AAA}" presName="ConnectLine1" presStyleLbl="sibTrans1D1" presStyleIdx="9" presStyleCnt="10"/>
      <dgm:spPr>
        <a:noFill/>
        <a:ln w="6350" cap="flat" cmpd="sng" algn="ctr">
          <a:solidFill>
            <a:schemeClr val="accent5">
              <a:hueOff val="0"/>
              <a:satOff val="0"/>
              <a:lumOff val="0"/>
              <a:alphaOff val="0"/>
            </a:schemeClr>
          </a:solidFill>
          <a:prstDash val="dash"/>
          <a:miter lim="800000"/>
        </a:ln>
        <a:effectLst/>
      </dgm:spPr>
    </dgm:pt>
    <dgm:pt modelId="{2656EE9C-6152-42E2-ADA1-99966FBF2C44}" type="pres">
      <dgm:prSet presAssocID="{64956B51-430E-426A-A2E5-A0A725E84AAA}" presName="ConnectLineEnd1" presStyleLbl="lnNode1" presStyleIdx="9" presStyleCnt="10"/>
      <dgm:spPr/>
    </dgm:pt>
    <dgm:pt modelId="{26058E7D-8B3E-4D88-B971-B0350888F099}" type="pres">
      <dgm:prSet presAssocID="{64956B51-430E-426A-A2E5-A0A725E84AAA}" presName="EmptyPane1" presStyleCnt="0"/>
      <dgm:spPr/>
    </dgm:pt>
  </dgm:ptLst>
  <dgm:cxnLst>
    <dgm:cxn modelId="{DE33BA09-F231-4377-A2F2-B2D22FF15755}" srcId="{407ABB1E-CB69-44E5-8079-DB7F5955D926}" destId="{5DA95C0A-A1DC-413D-BDF4-CBAD197E4673}" srcOrd="2" destOrd="0" parTransId="{3748892B-82BA-4A37-91DD-273EFF4A20F1}" sibTransId="{C1ABFCFD-878B-4AAF-BB24-024750031560}"/>
    <dgm:cxn modelId="{45A9E409-E878-48F1-BA6A-D5A6A3507984}" srcId="{407ABB1E-CB69-44E5-8079-DB7F5955D926}" destId="{1D42E346-F6FB-4880-9769-ADD02C578B5F}" srcOrd="1" destOrd="0" parTransId="{F62778AA-580C-479D-8FE5-5B5E7069AB75}" sibTransId="{5E2EB3DE-59D3-4DA7-B4C7-BF4D2242D456}"/>
    <dgm:cxn modelId="{16BA6B0C-F6B5-48E0-8FFF-2D42FBE93AF5}" srcId="{036C4496-9EF2-4524-83CB-6CAA3B055ED6}" destId="{8C752655-6299-4925-BB94-867867FD80BD}" srcOrd="0" destOrd="0" parTransId="{763BF5DC-BF16-4EC6-9F2F-627DFBBA8227}" sibTransId="{9CC60E66-B09F-4076-BA79-F7DC1A1D8E46}"/>
    <dgm:cxn modelId="{940B991A-87DE-4ADA-AB7A-6C2305B873D3}" type="presOf" srcId="{64956B51-430E-426A-A2E5-A0A725E84AAA}" destId="{8DE01568-505B-484F-9C74-4110BD4BF74E}" srcOrd="0" destOrd="0" presId="urn:microsoft.com/office/officeart/2016/7/layout/RoundedRectangleTimeline"/>
    <dgm:cxn modelId="{A505091F-7B51-4286-9508-CDA4173E4BEB}" type="presOf" srcId="{6586A170-8336-49FE-9FF0-D4AC77D95B19}" destId="{0D277E28-A922-4B99-B841-8FFFAD7DC155}" srcOrd="0" destOrd="0" presId="urn:microsoft.com/office/officeart/2016/7/layout/RoundedRectangleTimeline"/>
    <dgm:cxn modelId="{C95E9621-1D01-4D97-BA86-CFF2EA99EF60}" type="presOf" srcId="{1B072A47-3177-445C-BE6A-9D5989EAEA22}" destId="{8116B8D1-AEF6-4205-AE61-A984544EA80D}" srcOrd="0" destOrd="0" presId="urn:microsoft.com/office/officeart/2016/7/layout/RoundedRectangleTimeline"/>
    <dgm:cxn modelId="{0F7AF722-E4F5-4144-9F2D-98F9959AE546}" srcId="{407ABB1E-CB69-44E5-8079-DB7F5955D926}" destId="{64956B51-430E-426A-A2E5-A0A725E84AAA}" srcOrd="9" destOrd="0" parTransId="{F4B9726C-6BBA-4147-9324-982B2E6981B9}" sibTransId="{10954123-156F-4940-99B9-EB3D31E5878D}"/>
    <dgm:cxn modelId="{8D92512B-45F8-4288-9FE0-5D4DEECF005E}" type="presOf" srcId="{C1843361-1E62-4F7D-A087-395E986C555D}" destId="{9AD20644-3899-4C34-B87A-4465946E7014}" srcOrd="0" destOrd="0" presId="urn:microsoft.com/office/officeart/2016/7/layout/RoundedRectangleTimeline"/>
    <dgm:cxn modelId="{51936038-8B59-4FCA-ACA4-DB69F4BB6542}" srcId="{6586A170-8336-49FE-9FF0-D4AC77D95B19}" destId="{7E778AAA-4786-4585-B46B-15D391FE7914}" srcOrd="0" destOrd="0" parTransId="{23E32EE7-341B-4AB1-A981-477EB7E13019}" sibTransId="{271C3B73-04EF-4ADF-B9B2-D8EAA9DECC7C}"/>
    <dgm:cxn modelId="{EEE43C3A-24FF-4BA7-8D9F-D158F6381FDB}" srcId="{407ABB1E-CB69-44E5-8079-DB7F5955D926}" destId="{6783676D-D7BB-411A-8577-85749096D0F9}" srcOrd="8" destOrd="0" parTransId="{12037F74-DAF7-4D13-B504-9D70AF84ED59}" sibTransId="{0AE5C695-A125-42DA-A56B-8E60FA840855}"/>
    <dgm:cxn modelId="{CFEA4C3F-0814-4E71-A6AB-F1732522F395}" type="presOf" srcId="{4517E9AF-5108-4FB6-9959-3A9BFB6ED48E}" destId="{E23E775B-67E6-4C52-BBA9-0CFB2AAF4EF2}" srcOrd="0" destOrd="0" presId="urn:microsoft.com/office/officeart/2016/7/layout/RoundedRectangleTimeline"/>
    <dgm:cxn modelId="{BAD40440-CB99-4180-A178-6154F8FC4EB1}" srcId="{5DA95C0A-A1DC-413D-BDF4-CBAD197E4673}" destId="{1D420285-2759-49CC-8CFF-EE5B957ABBF8}" srcOrd="0" destOrd="0" parTransId="{DCF52FFD-3585-453D-A3DF-FD15EAA34B3B}" sibTransId="{4575AF13-1485-4CE5-8E23-679A14844036}"/>
    <dgm:cxn modelId="{8CDF6C45-50E4-4FEE-A8BF-B92BCC6D7BD6}" srcId="{407ABB1E-CB69-44E5-8079-DB7F5955D926}" destId="{1B072A47-3177-445C-BE6A-9D5989EAEA22}" srcOrd="3" destOrd="0" parTransId="{4AD654C6-117D-456C-8F73-9D88B6C3CA69}" sibTransId="{611D60A5-FEDD-4E70-A0F7-554031383763}"/>
    <dgm:cxn modelId="{07495C47-09F9-4475-8074-980D014056B5}" type="presOf" srcId="{1D420285-2759-49CC-8CFF-EE5B957ABBF8}" destId="{EA67225F-A8F7-42F2-A419-E7E0ABD1D482}" srcOrd="0" destOrd="0" presId="urn:microsoft.com/office/officeart/2016/7/layout/RoundedRectangleTimeline"/>
    <dgm:cxn modelId="{13629749-8ECB-4837-8763-10C9553C7C1A}" type="presOf" srcId="{0C6455C8-AF26-4A85-9E30-E16DEC1A06C9}" destId="{F7F7DCCC-C192-4049-B899-B3B1919E522B}" srcOrd="0" destOrd="0" presId="urn:microsoft.com/office/officeart/2016/7/layout/RoundedRectangleTimeline"/>
    <dgm:cxn modelId="{A7DCCB49-2C9B-4463-8D4D-A6DE08BD3AD0}" type="presOf" srcId="{2A6E2CEF-D93C-42CC-B4B8-FE4756FFBED7}" destId="{C92A5158-5CA8-48E7-AE89-D724D927F280}" srcOrd="0" destOrd="0" presId="urn:microsoft.com/office/officeart/2016/7/layout/RoundedRectangleTimeline"/>
    <dgm:cxn modelId="{1BF3144C-292D-4639-8059-0DD45CAD164E}" srcId="{6783676D-D7BB-411A-8577-85749096D0F9}" destId="{C305FB75-E3A7-4234-94EF-0AB9F4B4CF0A}" srcOrd="0" destOrd="0" parTransId="{96F38E38-EEE2-409F-A546-AD9B63441D4C}" sibTransId="{DCBF9067-5950-4E2D-BC58-0C741D712499}"/>
    <dgm:cxn modelId="{B679E06F-EACC-4809-88FA-463768D6607D}" type="presOf" srcId="{8C752655-6299-4925-BB94-867867FD80BD}" destId="{E86EFF3A-2D83-4B40-AC9B-BB04C2388151}" srcOrd="0" destOrd="0" presId="urn:microsoft.com/office/officeart/2016/7/layout/RoundedRectangleTimeline"/>
    <dgm:cxn modelId="{80B46572-E6AB-4011-9C2C-CD3093C3DE2C}" type="presOf" srcId="{036C4496-9EF2-4524-83CB-6CAA3B055ED6}" destId="{AC23E269-C189-4349-B921-D7D8B2B60C9C}" srcOrd="0" destOrd="0" presId="urn:microsoft.com/office/officeart/2016/7/layout/RoundedRectangleTimeline"/>
    <dgm:cxn modelId="{CA129D73-90A1-47FB-81DF-827877BD9920}" srcId="{611E47AF-C61B-4BA4-844A-26AB3FDEEF30}" destId="{2A6E2CEF-D93C-42CC-B4B8-FE4756FFBED7}" srcOrd="0" destOrd="0" parTransId="{338D5843-E3B6-4AFD-B725-9B085D79E8DE}" sibTransId="{AFC491B1-DCB5-4849-B107-08875D2F8F18}"/>
    <dgm:cxn modelId="{571BB879-8BF6-4287-B46C-E4368C33BE24}" srcId="{407ABB1E-CB69-44E5-8079-DB7F5955D926}" destId="{0C6455C8-AF26-4A85-9E30-E16DEC1A06C9}" srcOrd="6" destOrd="0" parTransId="{DBB802A8-6F33-452B-AEB1-578D1C90889D}" sibTransId="{25DA68DC-775E-4BCE-830D-8DC3D634CA5C}"/>
    <dgm:cxn modelId="{BC3B057F-729F-4C56-8E95-4D5C509710E2}" srcId="{407ABB1E-CB69-44E5-8079-DB7F5955D926}" destId="{6586A170-8336-49FE-9FF0-D4AC77D95B19}" srcOrd="4" destOrd="0" parTransId="{68734F2A-B49D-470B-94E9-B55A13F7CF60}" sibTransId="{1E292716-B605-472A-A7AF-6DC7AE4CE6CD}"/>
    <dgm:cxn modelId="{D0888689-17F3-46EC-8A3C-7312551B2D62}" type="presOf" srcId="{417A1C8A-8C9A-4C0F-96E6-436850190931}" destId="{9F5F07DE-1053-49E3-9755-720FFEBD730D}" srcOrd="0" destOrd="0" presId="urn:microsoft.com/office/officeart/2016/7/layout/RoundedRectangleTimeline"/>
    <dgm:cxn modelId="{17F6E48A-2A5C-4F50-82D4-A282DAE4F42E}" srcId="{1D42E346-F6FB-4880-9769-ADD02C578B5F}" destId="{31D257AA-603D-416F-8FB2-4A07D62C7F9E}" srcOrd="0" destOrd="0" parTransId="{3B247BF7-3078-46B6-841C-B3D46A3DBE55}" sibTransId="{8E998CC1-3A68-4D86-8932-7DF93F81814D}"/>
    <dgm:cxn modelId="{675A278C-091C-4BF9-B2FA-6F91E7552D54}" type="presOf" srcId="{407ABB1E-CB69-44E5-8079-DB7F5955D926}" destId="{BAB27934-7798-4C6B-9D13-96A3429369E9}" srcOrd="0" destOrd="0" presId="urn:microsoft.com/office/officeart/2016/7/layout/RoundedRectangleTimeline"/>
    <dgm:cxn modelId="{68B6978F-07C3-4482-ADCE-5BAB25E8BF57}" type="presOf" srcId="{5DA95C0A-A1DC-413D-BDF4-CBAD197E4673}" destId="{8D773160-09FB-488F-9480-F5B6D12C9C76}" srcOrd="0" destOrd="0" presId="urn:microsoft.com/office/officeart/2016/7/layout/RoundedRectangleTimeline"/>
    <dgm:cxn modelId="{5990429C-C371-48D1-ADF2-440B10861F7B}" srcId="{407ABB1E-CB69-44E5-8079-DB7F5955D926}" destId="{C84B408B-B947-4381-9046-75EB51A39E7C}" srcOrd="5" destOrd="0" parTransId="{16081C89-97B0-4C5A-8E5E-FBA6EC4C4C7E}" sibTransId="{5C4B2F08-E418-4146-8981-8769743B2668}"/>
    <dgm:cxn modelId="{0DAF84A6-9FF4-4806-9060-0C994A716D8B}" srcId="{C84B408B-B947-4381-9046-75EB51A39E7C}" destId="{417A1C8A-8C9A-4C0F-96E6-436850190931}" srcOrd="0" destOrd="0" parTransId="{DD66EEE8-2A47-4B3E-B953-E5AEA61440F0}" sibTransId="{C1932A31-DEC7-43E9-A81D-AA0928BDAB0E}"/>
    <dgm:cxn modelId="{00372CB5-6481-4CBB-89CE-654F315867D0}" type="presOf" srcId="{7E778AAA-4786-4585-B46B-15D391FE7914}" destId="{37262F73-ED68-4706-8389-8C2AB57E4976}" srcOrd="0" destOrd="0" presId="urn:microsoft.com/office/officeart/2016/7/layout/RoundedRectangleTimeline"/>
    <dgm:cxn modelId="{D5754BB8-9902-4134-9A48-571A93C446E5}" type="presOf" srcId="{1D42E346-F6FB-4880-9769-ADD02C578B5F}" destId="{05DF0148-0982-4E09-BE31-85605EC65C16}" srcOrd="0" destOrd="0" presId="urn:microsoft.com/office/officeart/2016/7/layout/RoundedRectangleTimeline"/>
    <dgm:cxn modelId="{D9E82BC0-8753-4008-8FCC-EE2C514E4ECB}" type="presOf" srcId="{31D257AA-603D-416F-8FB2-4A07D62C7F9E}" destId="{E7BADB6E-6D9E-467A-9675-783204473889}" srcOrd="0" destOrd="0" presId="urn:microsoft.com/office/officeart/2016/7/layout/RoundedRectangleTimeline"/>
    <dgm:cxn modelId="{4CBB73CA-E71B-4790-840D-11CA3992794A}" type="presOf" srcId="{6783676D-D7BB-411A-8577-85749096D0F9}" destId="{A2198094-0225-410C-B4AD-4AA94A57A3E1}" srcOrd="0" destOrd="0" presId="urn:microsoft.com/office/officeart/2016/7/layout/RoundedRectangleTimeline"/>
    <dgm:cxn modelId="{CC5ED0CB-8AAF-4604-9CBA-9D224944D51F}" srcId="{0C6455C8-AF26-4A85-9E30-E16DEC1A06C9}" destId="{4517E9AF-5108-4FB6-9959-3A9BFB6ED48E}" srcOrd="0" destOrd="0" parTransId="{944C9EFE-F59A-49D6-AC7C-CE6083B8B149}" sibTransId="{AC4157D1-2F55-4E22-8BD2-38371887ACC4}"/>
    <dgm:cxn modelId="{19564FD3-9555-4ACF-8413-DBE46FCAB590}" srcId="{407ABB1E-CB69-44E5-8079-DB7F5955D926}" destId="{611E47AF-C61B-4BA4-844A-26AB3FDEEF30}" srcOrd="0" destOrd="0" parTransId="{687DC825-000F-4F8F-9621-019450C2E1B4}" sibTransId="{8C1C84A3-A40E-46BD-8673-066A3E806E00}"/>
    <dgm:cxn modelId="{C09BD6D7-DB8D-454D-8F38-8C3C62E6FBB6}" type="presOf" srcId="{C305FB75-E3A7-4234-94EF-0AB9F4B4CF0A}" destId="{C5740E8A-D557-4EC2-9435-6D8014D7F797}" srcOrd="0" destOrd="0" presId="urn:microsoft.com/office/officeart/2016/7/layout/RoundedRectangleTimeline"/>
    <dgm:cxn modelId="{3B749ADC-920E-42F6-AD7D-2CEE780B7BC7}" srcId="{1B072A47-3177-445C-BE6A-9D5989EAEA22}" destId="{DF034DB3-CE68-4CB3-AA2C-C0D085B26BE8}" srcOrd="0" destOrd="0" parTransId="{2B376A2A-F502-46C9-B3E2-6CC842FEAABE}" sibTransId="{3792044F-E6FD-4B50-AAE6-E64A897BE8C0}"/>
    <dgm:cxn modelId="{CFEED1E1-B6BA-4793-8A0F-25F9067A566E}" type="presOf" srcId="{C84B408B-B947-4381-9046-75EB51A39E7C}" destId="{BA54D834-8CF6-4E42-96E3-C2854EEEEB90}" srcOrd="0" destOrd="0" presId="urn:microsoft.com/office/officeart/2016/7/layout/RoundedRectangleTimeline"/>
    <dgm:cxn modelId="{832043E3-6B5E-4EDA-88B9-92054390AE7A}" type="presOf" srcId="{DF034DB3-CE68-4CB3-AA2C-C0D085B26BE8}" destId="{958A196E-1782-4620-B10F-80DB920F04BD}" srcOrd="0" destOrd="0" presId="urn:microsoft.com/office/officeart/2016/7/layout/RoundedRectangleTimeline"/>
    <dgm:cxn modelId="{111533EB-383B-44EE-A331-A377900D6A23}" srcId="{407ABB1E-CB69-44E5-8079-DB7F5955D926}" destId="{036C4496-9EF2-4524-83CB-6CAA3B055ED6}" srcOrd="7" destOrd="0" parTransId="{47E8D5A1-1F0D-4661-A4DC-F68DD697D60E}" sibTransId="{AF5C6FDE-D771-4CB0-9412-67C3572ED8E9}"/>
    <dgm:cxn modelId="{B91C06EE-862B-4F60-B820-E6A7F074435C}" type="presOf" srcId="{611E47AF-C61B-4BA4-844A-26AB3FDEEF30}" destId="{CDC07E97-4600-4D03-B9BD-8CBB1429A8A4}" srcOrd="0" destOrd="0" presId="urn:microsoft.com/office/officeart/2016/7/layout/RoundedRectangleTimeline"/>
    <dgm:cxn modelId="{AA17BAFD-F366-4372-BD5B-8F5E031798C8}" srcId="{64956B51-430E-426A-A2E5-A0A725E84AAA}" destId="{C1843361-1E62-4F7D-A087-395E986C555D}" srcOrd="0" destOrd="0" parTransId="{C1C3C56D-F0AB-44EB-9032-757F66EBBBC1}" sibTransId="{D3151510-755B-415F-93EC-6586848467CB}"/>
    <dgm:cxn modelId="{9BA059AA-3B8C-46B6-BBD2-91FB9B32AC39}" type="presParOf" srcId="{BAB27934-7798-4C6B-9D13-96A3429369E9}" destId="{7C2236FA-89E4-486C-BCEA-2986FDD017B1}" srcOrd="0" destOrd="0" presId="urn:microsoft.com/office/officeart/2016/7/layout/RoundedRectangleTimeline"/>
    <dgm:cxn modelId="{C01E5861-9C37-4E15-87DC-B88C5BF75FCB}" type="presParOf" srcId="{7C2236FA-89E4-486C-BCEA-2986FDD017B1}" destId="{CDC07E97-4600-4D03-B9BD-8CBB1429A8A4}" srcOrd="0" destOrd="0" presId="urn:microsoft.com/office/officeart/2016/7/layout/RoundedRectangleTimeline"/>
    <dgm:cxn modelId="{DDF792EB-FC8E-41C3-81F2-964D15CA861D}" type="presParOf" srcId="{7C2236FA-89E4-486C-BCEA-2986FDD017B1}" destId="{C92A5158-5CA8-48E7-AE89-D724D927F280}" srcOrd="1" destOrd="0" presId="urn:microsoft.com/office/officeart/2016/7/layout/RoundedRectangleTimeline"/>
    <dgm:cxn modelId="{63B21AB6-8824-48A8-8BD1-10EA93D08DE7}" type="presParOf" srcId="{7C2236FA-89E4-486C-BCEA-2986FDD017B1}" destId="{B394A009-EA88-4A3D-AB16-8FED72B9C989}" srcOrd="2" destOrd="0" presId="urn:microsoft.com/office/officeart/2016/7/layout/RoundedRectangleTimeline"/>
    <dgm:cxn modelId="{0CB128FC-3130-48C5-965D-218D1481590E}" type="presParOf" srcId="{7C2236FA-89E4-486C-BCEA-2986FDD017B1}" destId="{E252AFBA-CFBC-4AA6-82C7-C7221C29AAFE}" srcOrd="3" destOrd="0" presId="urn:microsoft.com/office/officeart/2016/7/layout/RoundedRectangleTimeline"/>
    <dgm:cxn modelId="{EEAE3502-F6D7-4F78-AA9F-7E1C0FAED465}" type="presParOf" srcId="{7C2236FA-89E4-486C-BCEA-2986FDD017B1}" destId="{F21E255C-F575-4036-A3D2-304FFD57BB03}" srcOrd="4" destOrd="0" presId="urn:microsoft.com/office/officeart/2016/7/layout/RoundedRectangleTimeline"/>
    <dgm:cxn modelId="{EEEB6303-732F-4928-96DA-31CA3A6AD316}" type="presParOf" srcId="{BAB27934-7798-4C6B-9D13-96A3429369E9}" destId="{839613B2-2A58-4090-A1E2-4CA6DDA6BD74}" srcOrd="1" destOrd="0" presId="urn:microsoft.com/office/officeart/2016/7/layout/RoundedRectangleTimeline"/>
    <dgm:cxn modelId="{B8B557D1-1E26-414A-B87E-FD810B32F3D0}" type="presParOf" srcId="{BAB27934-7798-4C6B-9D13-96A3429369E9}" destId="{1BBB889C-151B-43D8-9766-99A3D36579ED}" srcOrd="2" destOrd="0" presId="urn:microsoft.com/office/officeart/2016/7/layout/RoundedRectangleTimeline"/>
    <dgm:cxn modelId="{94CD2746-093C-402B-90E7-1254551C1571}" type="presParOf" srcId="{1BBB889C-151B-43D8-9766-99A3D36579ED}" destId="{05DF0148-0982-4E09-BE31-85605EC65C16}" srcOrd="0" destOrd="0" presId="urn:microsoft.com/office/officeart/2016/7/layout/RoundedRectangleTimeline"/>
    <dgm:cxn modelId="{5A1D6156-C9F8-4541-933D-54DF8DE6441C}" type="presParOf" srcId="{1BBB889C-151B-43D8-9766-99A3D36579ED}" destId="{E7BADB6E-6D9E-467A-9675-783204473889}" srcOrd="1" destOrd="0" presId="urn:microsoft.com/office/officeart/2016/7/layout/RoundedRectangleTimeline"/>
    <dgm:cxn modelId="{ADB18921-718C-4612-9921-DE4F1430F1EA}" type="presParOf" srcId="{1BBB889C-151B-43D8-9766-99A3D36579ED}" destId="{CB39EC28-6B8E-43F8-B67A-F3A74EC6EB56}" srcOrd="2" destOrd="0" presId="urn:microsoft.com/office/officeart/2016/7/layout/RoundedRectangleTimeline"/>
    <dgm:cxn modelId="{A95F7E6C-0430-4B7A-B00D-46CA2803FF2D}" type="presParOf" srcId="{1BBB889C-151B-43D8-9766-99A3D36579ED}" destId="{405743C9-CB32-44B7-919A-B4E96DC49C64}" srcOrd="3" destOrd="0" presId="urn:microsoft.com/office/officeart/2016/7/layout/RoundedRectangleTimeline"/>
    <dgm:cxn modelId="{030EA455-34A9-4326-B7EF-E347A844DA2A}" type="presParOf" srcId="{1BBB889C-151B-43D8-9766-99A3D36579ED}" destId="{EFDBA590-6F74-480E-AE6C-FDE6830F4E12}" srcOrd="4" destOrd="0" presId="urn:microsoft.com/office/officeart/2016/7/layout/RoundedRectangleTimeline"/>
    <dgm:cxn modelId="{5A7B9063-9F4C-48C7-B0F8-3F05A08B0574}" type="presParOf" srcId="{BAB27934-7798-4C6B-9D13-96A3429369E9}" destId="{3496D6F4-C21E-4A35-9682-E35E1A6F118E}" srcOrd="3" destOrd="0" presId="urn:microsoft.com/office/officeart/2016/7/layout/RoundedRectangleTimeline"/>
    <dgm:cxn modelId="{FC3E37A0-D907-4CC8-AABE-31B922E18B5D}" type="presParOf" srcId="{BAB27934-7798-4C6B-9D13-96A3429369E9}" destId="{96696094-5DF1-4009-B581-E3D098A17D5B}" srcOrd="4" destOrd="0" presId="urn:microsoft.com/office/officeart/2016/7/layout/RoundedRectangleTimeline"/>
    <dgm:cxn modelId="{D82BA10E-8653-4357-9C89-553020E3805A}" type="presParOf" srcId="{96696094-5DF1-4009-B581-E3D098A17D5B}" destId="{8D773160-09FB-488F-9480-F5B6D12C9C76}" srcOrd="0" destOrd="0" presId="urn:microsoft.com/office/officeart/2016/7/layout/RoundedRectangleTimeline"/>
    <dgm:cxn modelId="{84E6FD3B-369C-442D-872D-80A6550BA7BD}" type="presParOf" srcId="{96696094-5DF1-4009-B581-E3D098A17D5B}" destId="{EA67225F-A8F7-42F2-A419-E7E0ABD1D482}" srcOrd="1" destOrd="0" presId="urn:microsoft.com/office/officeart/2016/7/layout/RoundedRectangleTimeline"/>
    <dgm:cxn modelId="{463B3475-E3D9-49EC-8494-A4ED7C94945B}" type="presParOf" srcId="{96696094-5DF1-4009-B581-E3D098A17D5B}" destId="{E0ADD0DF-18FE-4902-8615-2AB5C906B9D1}" srcOrd="2" destOrd="0" presId="urn:microsoft.com/office/officeart/2016/7/layout/RoundedRectangleTimeline"/>
    <dgm:cxn modelId="{4C256041-2F1C-427B-BE4F-1B95BB9032F7}" type="presParOf" srcId="{96696094-5DF1-4009-B581-E3D098A17D5B}" destId="{5897CDCF-4574-4C80-83DA-311E9BFFBC74}" srcOrd="3" destOrd="0" presId="urn:microsoft.com/office/officeart/2016/7/layout/RoundedRectangleTimeline"/>
    <dgm:cxn modelId="{3A8132DE-BFAE-4B12-81A5-BEE02BF25F39}" type="presParOf" srcId="{96696094-5DF1-4009-B581-E3D098A17D5B}" destId="{C7B60790-7300-4C3C-90AD-54288F4DF4EA}" srcOrd="4" destOrd="0" presId="urn:microsoft.com/office/officeart/2016/7/layout/RoundedRectangleTimeline"/>
    <dgm:cxn modelId="{E4830D71-7CEC-47ED-B9D3-95ADF9910B9C}" type="presParOf" srcId="{BAB27934-7798-4C6B-9D13-96A3429369E9}" destId="{542EB356-4C6E-4706-A190-FB0F3DD3E025}" srcOrd="5" destOrd="0" presId="urn:microsoft.com/office/officeart/2016/7/layout/RoundedRectangleTimeline"/>
    <dgm:cxn modelId="{1F881483-D1AF-4D05-8D90-9768B63F25FE}" type="presParOf" srcId="{BAB27934-7798-4C6B-9D13-96A3429369E9}" destId="{57C19B42-1F44-4540-BE26-17AFD755D746}" srcOrd="6" destOrd="0" presId="urn:microsoft.com/office/officeart/2016/7/layout/RoundedRectangleTimeline"/>
    <dgm:cxn modelId="{FCC2D547-8017-473B-A365-19F556290CFA}" type="presParOf" srcId="{57C19B42-1F44-4540-BE26-17AFD755D746}" destId="{8116B8D1-AEF6-4205-AE61-A984544EA80D}" srcOrd="0" destOrd="0" presId="urn:microsoft.com/office/officeart/2016/7/layout/RoundedRectangleTimeline"/>
    <dgm:cxn modelId="{163821F2-A5E1-4756-AA10-0DA52972B126}" type="presParOf" srcId="{57C19B42-1F44-4540-BE26-17AFD755D746}" destId="{958A196E-1782-4620-B10F-80DB920F04BD}" srcOrd="1" destOrd="0" presId="urn:microsoft.com/office/officeart/2016/7/layout/RoundedRectangleTimeline"/>
    <dgm:cxn modelId="{75CDF30F-EC80-48DC-9CD2-91F5A34522F0}" type="presParOf" srcId="{57C19B42-1F44-4540-BE26-17AFD755D746}" destId="{44752D4B-1BD2-4135-A666-D596E2FEDEA6}" srcOrd="2" destOrd="0" presId="urn:microsoft.com/office/officeart/2016/7/layout/RoundedRectangleTimeline"/>
    <dgm:cxn modelId="{B9478D56-A308-4FE6-9A66-308D5A044D10}" type="presParOf" srcId="{57C19B42-1F44-4540-BE26-17AFD755D746}" destId="{D0E03610-8977-4F7F-AE44-D2A4F9294CF2}" srcOrd="3" destOrd="0" presId="urn:microsoft.com/office/officeart/2016/7/layout/RoundedRectangleTimeline"/>
    <dgm:cxn modelId="{CF15E6E8-32D4-43BD-8A53-36937B277F8F}" type="presParOf" srcId="{57C19B42-1F44-4540-BE26-17AFD755D746}" destId="{D4B09E45-2D56-4795-A956-7B270BB40116}" srcOrd="4" destOrd="0" presId="urn:microsoft.com/office/officeart/2016/7/layout/RoundedRectangleTimeline"/>
    <dgm:cxn modelId="{ED596F83-C17D-4A0A-855C-B1ED20262EDC}" type="presParOf" srcId="{BAB27934-7798-4C6B-9D13-96A3429369E9}" destId="{4B09E4F4-6F5A-4202-9ADE-96A6416925A3}" srcOrd="7" destOrd="0" presId="urn:microsoft.com/office/officeart/2016/7/layout/RoundedRectangleTimeline"/>
    <dgm:cxn modelId="{8CB9B7B0-1F55-45A3-AA34-6DCACEF57CB4}" type="presParOf" srcId="{BAB27934-7798-4C6B-9D13-96A3429369E9}" destId="{ACB4A729-D17F-47A6-B0A7-86DDEF252499}" srcOrd="8" destOrd="0" presId="urn:microsoft.com/office/officeart/2016/7/layout/RoundedRectangleTimeline"/>
    <dgm:cxn modelId="{C45EFAEE-17AB-468A-9384-10D6FE07E745}" type="presParOf" srcId="{ACB4A729-D17F-47A6-B0A7-86DDEF252499}" destId="{0D277E28-A922-4B99-B841-8FFFAD7DC155}" srcOrd="0" destOrd="0" presId="urn:microsoft.com/office/officeart/2016/7/layout/RoundedRectangleTimeline"/>
    <dgm:cxn modelId="{3C8F5EAA-86B9-48E3-AEA2-43E370F22BD2}" type="presParOf" srcId="{ACB4A729-D17F-47A6-B0A7-86DDEF252499}" destId="{37262F73-ED68-4706-8389-8C2AB57E4976}" srcOrd="1" destOrd="0" presId="urn:microsoft.com/office/officeart/2016/7/layout/RoundedRectangleTimeline"/>
    <dgm:cxn modelId="{F59FCDE9-3320-4B70-962F-CC8F39DFBE90}" type="presParOf" srcId="{ACB4A729-D17F-47A6-B0A7-86DDEF252499}" destId="{91C373F7-FC28-46CD-95E7-26EBCB5F4095}" srcOrd="2" destOrd="0" presId="urn:microsoft.com/office/officeart/2016/7/layout/RoundedRectangleTimeline"/>
    <dgm:cxn modelId="{AFB4CAFF-3A84-4E94-8A0E-72279C2D906E}" type="presParOf" srcId="{ACB4A729-D17F-47A6-B0A7-86DDEF252499}" destId="{FD9C7532-F74A-45A9-A6E0-CD8F614FE410}" srcOrd="3" destOrd="0" presId="urn:microsoft.com/office/officeart/2016/7/layout/RoundedRectangleTimeline"/>
    <dgm:cxn modelId="{18B5FD65-9B82-476F-A38D-F461EC6622A4}" type="presParOf" srcId="{ACB4A729-D17F-47A6-B0A7-86DDEF252499}" destId="{58D594C1-3A00-4963-9E6C-FED454A90F7A}" srcOrd="4" destOrd="0" presId="urn:microsoft.com/office/officeart/2016/7/layout/RoundedRectangleTimeline"/>
    <dgm:cxn modelId="{2AB16875-D544-49AB-B535-F74356D45F97}" type="presParOf" srcId="{BAB27934-7798-4C6B-9D13-96A3429369E9}" destId="{F3BD5D05-C16F-4F9F-89E4-0792F529DB69}" srcOrd="9" destOrd="0" presId="urn:microsoft.com/office/officeart/2016/7/layout/RoundedRectangleTimeline"/>
    <dgm:cxn modelId="{63655975-915F-424D-8F79-EC4BCB08C65D}" type="presParOf" srcId="{BAB27934-7798-4C6B-9D13-96A3429369E9}" destId="{45D4875C-5DD0-4606-B965-F978CF4D3043}" srcOrd="10" destOrd="0" presId="urn:microsoft.com/office/officeart/2016/7/layout/RoundedRectangleTimeline"/>
    <dgm:cxn modelId="{09816BE8-DAE9-4287-B23C-BAA66EA6F756}" type="presParOf" srcId="{45D4875C-5DD0-4606-B965-F978CF4D3043}" destId="{BA54D834-8CF6-4E42-96E3-C2854EEEEB90}" srcOrd="0" destOrd="0" presId="urn:microsoft.com/office/officeart/2016/7/layout/RoundedRectangleTimeline"/>
    <dgm:cxn modelId="{94021CD4-DF69-4D53-B8E1-640066C2020B}" type="presParOf" srcId="{45D4875C-5DD0-4606-B965-F978CF4D3043}" destId="{9F5F07DE-1053-49E3-9755-720FFEBD730D}" srcOrd="1" destOrd="0" presId="urn:microsoft.com/office/officeart/2016/7/layout/RoundedRectangleTimeline"/>
    <dgm:cxn modelId="{74AFD7DC-D5D5-4A4B-9317-CF85CDB0B8C2}" type="presParOf" srcId="{45D4875C-5DD0-4606-B965-F978CF4D3043}" destId="{C66A5B3E-316E-4CB9-B33B-F975736092AF}" srcOrd="2" destOrd="0" presId="urn:microsoft.com/office/officeart/2016/7/layout/RoundedRectangleTimeline"/>
    <dgm:cxn modelId="{FEF0CDD7-4278-49C5-A2CA-032862F36B63}" type="presParOf" srcId="{45D4875C-5DD0-4606-B965-F978CF4D3043}" destId="{57E88E2B-5B54-400A-9283-1C80693E977A}" srcOrd="3" destOrd="0" presId="urn:microsoft.com/office/officeart/2016/7/layout/RoundedRectangleTimeline"/>
    <dgm:cxn modelId="{CB2AD768-666E-4CBB-87D0-313888C0F602}" type="presParOf" srcId="{45D4875C-5DD0-4606-B965-F978CF4D3043}" destId="{C331230D-1A6F-4F0C-8E2F-745ACCDAC79C}" srcOrd="4" destOrd="0" presId="urn:microsoft.com/office/officeart/2016/7/layout/RoundedRectangleTimeline"/>
    <dgm:cxn modelId="{4CBBE9F5-5700-413D-B957-CBDF8354CA34}" type="presParOf" srcId="{BAB27934-7798-4C6B-9D13-96A3429369E9}" destId="{0164BD93-F810-4293-A609-DE7FD6362716}" srcOrd="11" destOrd="0" presId="urn:microsoft.com/office/officeart/2016/7/layout/RoundedRectangleTimeline"/>
    <dgm:cxn modelId="{13C2E8E0-69D7-4AD4-B430-06FB7A7F1E36}" type="presParOf" srcId="{BAB27934-7798-4C6B-9D13-96A3429369E9}" destId="{D9CD627A-D8F2-41A1-A0D3-D9AF6CB3D961}" srcOrd="12" destOrd="0" presId="urn:microsoft.com/office/officeart/2016/7/layout/RoundedRectangleTimeline"/>
    <dgm:cxn modelId="{EBA96159-29F9-4DE2-883F-B9F5DCC23F09}" type="presParOf" srcId="{D9CD627A-D8F2-41A1-A0D3-D9AF6CB3D961}" destId="{F7F7DCCC-C192-4049-B899-B3B1919E522B}" srcOrd="0" destOrd="0" presId="urn:microsoft.com/office/officeart/2016/7/layout/RoundedRectangleTimeline"/>
    <dgm:cxn modelId="{57612032-DC4E-4572-AA41-8737C3EC8E09}" type="presParOf" srcId="{D9CD627A-D8F2-41A1-A0D3-D9AF6CB3D961}" destId="{E23E775B-67E6-4C52-BBA9-0CFB2AAF4EF2}" srcOrd="1" destOrd="0" presId="urn:microsoft.com/office/officeart/2016/7/layout/RoundedRectangleTimeline"/>
    <dgm:cxn modelId="{11512A7A-3315-4628-9F8B-092BDF9067B4}" type="presParOf" srcId="{D9CD627A-D8F2-41A1-A0D3-D9AF6CB3D961}" destId="{01736F72-340F-47D2-80BB-14D84B473252}" srcOrd="2" destOrd="0" presId="urn:microsoft.com/office/officeart/2016/7/layout/RoundedRectangleTimeline"/>
    <dgm:cxn modelId="{7A1B07AD-0E5E-4F43-877A-86EC11F1C148}" type="presParOf" srcId="{D9CD627A-D8F2-41A1-A0D3-D9AF6CB3D961}" destId="{C53FA7AD-2B5B-438E-8A8D-C4B72A13C1E1}" srcOrd="3" destOrd="0" presId="urn:microsoft.com/office/officeart/2016/7/layout/RoundedRectangleTimeline"/>
    <dgm:cxn modelId="{6C1026D6-2126-41EB-AAE7-057873A1FD82}" type="presParOf" srcId="{D9CD627A-D8F2-41A1-A0D3-D9AF6CB3D961}" destId="{8AB1E947-C188-4A9D-AF73-56133C2CFDB7}" srcOrd="4" destOrd="0" presId="urn:microsoft.com/office/officeart/2016/7/layout/RoundedRectangleTimeline"/>
    <dgm:cxn modelId="{9AE184DD-C117-4A5C-8FC3-8B6A4BF458A3}" type="presParOf" srcId="{BAB27934-7798-4C6B-9D13-96A3429369E9}" destId="{4DB2F1C0-CD4E-491B-B9AC-BC09115A4A92}" srcOrd="13" destOrd="0" presId="urn:microsoft.com/office/officeart/2016/7/layout/RoundedRectangleTimeline"/>
    <dgm:cxn modelId="{42CD1427-E9A6-44A7-8108-62B848837C88}" type="presParOf" srcId="{BAB27934-7798-4C6B-9D13-96A3429369E9}" destId="{83594663-87CF-42E2-90C4-914CF169AC97}" srcOrd="14" destOrd="0" presId="urn:microsoft.com/office/officeart/2016/7/layout/RoundedRectangleTimeline"/>
    <dgm:cxn modelId="{E3AEAC11-DC72-4D10-9AB5-0E57686D771E}" type="presParOf" srcId="{83594663-87CF-42E2-90C4-914CF169AC97}" destId="{AC23E269-C189-4349-B921-D7D8B2B60C9C}" srcOrd="0" destOrd="0" presId="urn:microsoft.com/office/officeart/2016/7/layout/RoundedRectangleTimeline"/>
    <dgm:cxn modelId="{35D7D1B3-B70C-42A7-B4D9-E9FEFB9F681F}" type="presParOf" srcId="{83594663-87CF-42E2-90C4-914CF169AC97}" destId="{E86EFF3A-2D83-4B40-AC9B-BB04C2388151}" srcOrd="1" destOrd="0" presId="urn:microsoft.com/office/officeart/2016/7/layout/RoundedRectangleTimeline"/>
    <dgm:cxn modelId="{657F5743-945C-4E03-9654-1620BFDA98C2}" type="presParOf" srcId="{83594663-87CF-42E2-90C4-914CF169AC97}" destId="{9CEF0D52-C8AC-4C5B-A35B-408FDE1BCF89}" srcOrd="2" destOrd="0" presId="urn:microsoft.com/office/officeart/2016/7/layout/RoundedRectangleTimeline"/>
    <dgm:cxn modelId="{41E0963E-1C5D-4387-9EE2-806FA22C4608}" type="presParOf" srcId="{83594663-87CF-42E2-90C4-914CF169AC97}" destId="{B90D8DF8-51C0-478D-9155-5AE06D171BE8}" srcOrd="3" destOrd="0" presId="urn:microsoft.com/office/officeart/2016/7/layout/RoundedRectangleTimeline"/>
    <dgm:cxn modelId="{8539B5BA-B516-4717-9114-3B9461C0F50B}" type="presParOf" srcId="{83594663-87CF-42E2-90C4-914CF169AC97}" destId="{23A98EE5-C6D7-4EC8-8570-675D5BB98AAC}" srcOrd="4" destOrd="0" presId="urn:microsoft.com/office/officeart/2016/7/layout/RoundedRectangleTimeline"/>
    <dgm:cxn modelId="{DE0DCA6B-5688-4F18-B287-34B5766F2A5C}" type="presParOf" srcId="{BAB27934-7798-4C6B-9D13-96A3429369E9}" destId="{E53CC02B-007D-4C47-99C8-77D9CDE81CCE}" srcOrd="15" destOrd="0" presId="urn:microsoft.com/office/officeart/2016/7/layout/RoundedRectangleTimeline"/>
    <dgm:cxn modelId="{5E8C3859-EABA-498F-AF56-B0C107C1AE71}" type="presParOf" srcId="{BAB27934-7798-4C6B-9D13-96A3429369E9}" destId="{ADE60E6F-1FB0-4E15-94F5-881A78CAFAC1}" srcOrd="16" destOrd="0" presId="urn:microsoft.com/office/officeart/2016/7/layout/RoundedRectangleTimeline"/>
    <dgm:cxn modelId="{E34C99D4-2B26-4E7A-BDB0-2C07A03AE2E8}" type="presParOf" srcId="{ADE60E6F-1FB0-4E15-94F5-881A78CAFAC1}" destId="{A2198094-0225-410C-B4AD-4AA94A57A3E1}" srcOrd="0" destOrd="0" presId="urn:microsoft.com/office/officeart/2016/7/layout/RoundedRectangleTimeline"/>
    <dgm:cxn modelId="{EE4D3F24-8C1A-4C7A-AD50-5F90723EB5F6}" type="presParOf" srcId="{ADE60E6F-1FB0-4E15-94F5-881A78CAFAC1}" destId="{C5740E8A-D557-4EC2-9435-6D8014D7F797}" srcOrd="1" destOrd="0" presId="urn:microsoft.com/office/officeart/2016/7/layout/RoundedRectangleTimeline"/>
    <dgm:cxn modelId="{08ABA84B-9DD1-4C84-87B8-7BAE410FD55C}" type="presParOf" srcId="{ADE60E6F-1FB0-4E15-94F5-881A78CAFAC1}" destId="{6E72CAF5-64FF-425C-A9A4-924FF188B478}" srcOrd="2" destOrd="0" presId="urn:microsoft.com/office/officeart/2016/7/layout/RoundedRectangleTimeline"/>
    <dgm:cxn modelId="{31F2F286-55D1-4F93-86DF-2943FF08604D}" type="presParOf" srcId="{ADE60E6F-1FB0-4E15-94F5-881A78CAFAC1}" destId="{63B66C52-9461-4A11-8F0A-0E5EBE4B8AFC}" srcOrd="3" destOrd="0" presId="urn:microsoft.com/office/officeart/2016/7/layout/RoundedRectangleTimeline"/>
    <dgm:cxn modelId="{CADC1EEA-C31C-4684-9879-F7D052699328}" type="presParOf" srcId="{ADE60E6F-1FB0-4E15-94F5-881A78CAFAC1}" destId="{B223CC52-DCFF-4C02-B9EF-25A0E62E3255}" srcOrd="4" destOrd="0" presId="urn:microsoft.com/office/officeart/2016/7/layout/RoundedRectangleTimeline"/>
    <dgm:cxn modelId="{5905F5BE-9C67-4FB9-8DBC-4F0D4FF552E0}" type="presParOf" srcId="{BAB27934-7798-4C6B-9D13-96A3429369E9}" destId="{E64ACDE1-064A-45F3-B86D-3A6747315EEF}" srcOrd="17" destOrd="0" presId="urn:microsoft.com/office/officeart/2016/7/layout/RoundedRectangleTimeline"/>
    <dgm:cxn modelId="{735DA1D2-4954-4E6D-AD67-E876BE92A440}" type="presParOf" srcId="{BAB27934-7798-4C6B-9D13-96A3429369E9}" destId="{D4F69F47-9E6E-4140-AFB0-EA7B141402CC}" srcOrd="18" destOrd="0" presId="urn:microsoft.com/office/officeart/2016/7/layout/RoundedRectangleTimeline"/>
    <dgm:cxn modelId="{CFCAD4B4-CBED-44C2-B97D-D7CD73F0329C}" type="presParOf" srcId="{D4F69F47-9E6E-4140-AFB0-EA7B141402CC}" destId="{8DE01568-505B-484F-9C74-4110BD4BF74E}" srcOrd="0" destOrd="0" presId="urn:microsoft.com/office/officeart/2016/7/layout/RoundedRectangleTimeline"/>
    <dgm:cxn modelId="{A59BFDA2-6505-42F8-8C3F-0DC1372598A5}" type="presParOf" srcId="{D4F69F47-9E6E-4140-AFB0-EA7B141402CC}" destId="{9AD20644-3899-4C34-B87A-4465946E7014}" srcOrd="1" destOrd="0" presId="urn:microsoft.com/office/officeart/2016/7/layout/RoundedRectangleTimeline"/>
    <dgm:cxn modelId="{4AD2B407-33DE-4FB9-AD90-E49E5EC77BE3}" type="presParOf" srcId="{D4F69F47-9E6E-4140-AFB0-EA7B141402CC}" destId="{52204F32-87EC-4276-A188-C8F995561966}" srcOrd="2" destOrd="0" presId="urn:microsoft.com/office/officeart/2016/7/layout/RoundedRectangleTimeline"/>
    <dgm:cxn modelId="{A1555394-F532-4DBC-836F-D979D81E7DD5}" type="presParOf" srcId="{D4F69F47-9E6E-4140-AFB0-EA7B141402CC}" destId="{2656EE9C-6152-42E2-ADA1-99966FBF2C44}" srcOrd="3" destOrd="0" presId="urn:microsoft.com/office/officeart/2016/7/layout/RoundedRectangleTimeline"/>
    <dgm:cxn modelId="{963FBBED-5EE9-4269-9318-BE0EA5B5DD8B}" type="presParOf" srcId="{D4F69F47-9E6E-4140-AFB0-EA7B141402CC}" destId="{26058E7D-8B3E-4D88-B971-B0350888F099}"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C9E0DC-5DB1-4158-BE15-DAE9F61ADE71}" type="doc">
      <dgm:prSet loTypeId="urn:microsoft.com/office/officeart/2005/8/layout/vList3" loCatId="list" qsTypeId="urn:microsoft.com/office/officeart/2005/8/quickstyle/simple4" qsCatId="simple" csTypeId="urn:microsoft.com/office/officeart/2005/8/colors/accent3_2" csCatId="accent3" phldr="1"/>
      <dgm:spPr/>
    </dgm:pt>
    <dgm:pt modelId="{58733427-F899-45B9-AE09-62A1222A18F4}">
      <dgm:prSet phldrT="[Text]"/>
      <dgm:spPr/>
      <dgm:t>
        <a:bodyPr/>
        <a:lstStyle/>
        <a:p>
          <a:r>
            <a:rPr lang="en-US" dirty="0"/>
            <a:t>Commercial Forestry</a:t>
          </a:r>
        </a:p>
      </dgm:t>
    </dgm:pt>
    <dgm:pt modelId="{47EB84D3-9FAA-4617-8CFE-3E4F5C6B3B04}" type="parTrans" cxnId="{E614D543-3F7E-4710-ABDF-78D16EB25979}">
      <dgm:prSet/>
      <dgm:spPr/>
      <dgm:t>
        <a:bodyPr/>
        <a:lstStyle/>
        <a:p>
          <a:endParaRPr lang="en-US"/>
        </a:p>
      </dgm:t>
    </dgm:pt>
    <dgm:pt modelId="{E8311546-FA42-4389-A19A-E73C7466B6AB}" type="sibTrans" cxnId="{E614D543-3F7E-4710-ABDF-78D16EB25979}">
      <dgm:prSet/>
      <dgm:spPr/>
      <dgm:t>
        <a:bodyPr/>
        <a:lstStyle/>
        <a:p>
          <a:endParaRPr lang="en-US"/>
        </a:p>
      </dgm:t>
    </dgm:pt>
    <dgm:pt modelId="{71C58362-6E65-49E7-A060-991EE4CE94F4}">
      <dgm:prSet phldrT="[Text]"/>
      <dgm:spPr/>
      <dgm:t>
        <a:bodyPr/>
        <a:lstStyle/>
        <a:p>
          <a:r>
            <a:rPr lang="en-US" dirty="0"/>
            <a:t>ESG</a:t>
          </a:r>
        </a:p>
      </dgm:t>
    </dgm:pt>
    <dgm:pt modelId="{2FE13E1C-5428-4C61-B767-8E3316C80B5F}" type="parTrans" cxnId="{422ECC0F-10DA-4A2D-8AD8-773038452FF5}">
      <dgm:prSet/>
      <dgm:spPr/>
      <dgm:t>
        <a:bodyPr/>
        <a:lstStyle/>
        <a:p>
          <a:endParaRPr lang="en-US"/>
        </a:p>
      </dgm:t>
    </dgm:pt>
    <dgm:pt modelId="{2A0672D4-7DE0-4E9A-95D9-0F03EE4E50D8}" type="sibTrans" cxnId="{422ECC0F-10DA-4A2D-8AD8-773038452FF5}">
      <dgm:prSet/>
      <dgm:spPr/>
      <dgm:t>
        <a:bodyPr/>
        <a:lstStyle/>
        <a:p>
          <a:endParaRPr lang="en-US"/>
        </a:p>
      </dgm:t>
    </dgm:pt>
    <dgm:pt modelId="{3C4C52A7-BA95-4D10-B6CE-24D62A3B1E00}">
      <dgm:prSet phldrT="[Text]"/>
      <dgm:spPr/>
      <dgm:t>
        <a:bodyPr/>
        <a:lstStyle/>
        <a:p>
          <a:r>
            <a:rPr lang="en-US" dirty="0"/>
            <a:t>Encroachment</a:t>
          </a:r>
        </a:p>
      </dgm:t>
    </dgm:pt>
    <dgm:pt modelId="{1E29C4D5-0F25-418B-BD7B-6510EE653324}" type="parTrans" cxnId="{95177239-C69E-4D0B-811A-2776FC7C470E}">
      <dgm:prSet/>
      <dgm:spPr/>
      <dgm:t>
        <a:bodyPr/>
        <a:lstStyle/>
        <a:p>
          <a:endParaRPr lang="en-US"/>
        </a:p>
      </dgm:t>
    </dgm:pt>
    <dgm:pt modelId="{7DDFDACB-1372-4455-81C0-EA47CE64E801}" type="sibTrans" cxnId="{95177239-C69E-4D0B-811A-2776FC7C470E}">
      <dgm:prSet/>
      <dgm:spPr/>
      <dgm:t>
        <a:bodyPr/>
        <a:lstStyle/>
        <a:p>
          <a:endParaRPr lang="en-US"/>
        </a:p>
      </dgm:t>
    </dgm:pt>
    <dgm:pt modelId="{6D5E8F05-7443-4838-9BA5-F065D0037C3C}" type="pres">
      <dgm:prSet presAssocID="{4BC9E0DC-5DB1-4158-BE15-DAE9F61ADE71}" presName="linearFlow" presStyleCnt="0">
        <dgm:presLayoutVars>
          <dgm:dir/>
          <dgm:resizeHandles val="exact"/>
        </dgm:presLayoutVars>
      </dgm:prSet>
      <dgm:spPr/>
    </dgm:pt>
    <dgm:pt modelId="{4697E0ED-6F01-4A76-855E-39DFBF78D085}" type="pres">
      <dgm:prSet presAssocID="{58733427-F899-45B9-AE09-62A1222A18F4}" presName="composite" presStyleCnt="0"/>
      <dgm:spPr/>
    </dgm:pt>
    <dgm:pt modelId="{D062D580-1F74-4EAA-9247-73A24DAF53A1}" type="pres">
      <dgm:prSet presAssocID="{58733427-F899-45B9-AE09-62A1222A18F4}"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ile of wood logs"/>
        </a:ext>
      </dgm:extLst>
    </dgm:pt>
    <dgm:pt modelId="{8CED81D3-2FFF-4E98-9925-6142EF0F2420}" type="pres">
      <dgm:prSet presAssocID="{58733427-F899-45B9-AE09-62A1222A18F4}" presName="txShp" presStyleLbl="node1" presStyleIdx="0" presStyleCnt="3">
        <dgm:presLayoutVars>
          <dgm:bulletEnabled val="1"/>
        </dgm:presLayoutVars>
      </dgm:prSet>
      <dgm:spPr/>
    </dgm:pt>
    <dgm:pt modelId="{B1BE45C9-A486-4F86-8473-562EABD1F260}" type="pres">
      <dgm:prSet presAssocID="{E8311546-FA42-4389-A19A-E73C7466B6AB}" presName="spacing" presStyleCnt="0"/>
      <dgm:spPr/>
    </dgm:pt>
    <dgm:pt modelId="{1DDBEA36-CA6D-402E-9242-56CDB10CF9EB}" type="pres">
      <dgm:prSet presAssocID="{71C58362-6E65-49E7-A060-991EE4CE94F4}" presName="composite" presStyleCnt="0"/>
      <dgm:spPr/>
    </dgm:pt>
    <dgm:pt modelId="{527CB48C-B073-4237-A3AE-7C9EC5CCA1A8}" type="pres">
      <dgm:prSet presAssocID="{71C58362-6E65-49E7-A060-991EE4CE94F4}" presName="imgShp" presStyleLbl="fgImgPlace1" presStyleIdx="1" presStyleCnt="3"/>
      <dgm:spPr>
        <a:blipFill>
          <a:blip xmlns:r="http://schemas.openxmlformats.org/officeDocument/2006/relationships" r:embed="rId2"/>
          <a:srcRect/>
          <a:stretch>
            <a:fillRect l="-33000" r="-33000"/>
          </a:stretch>
        </a:blipFill>
      </dgm:spPr>
      <dgm:extLst>
        <a:ext uri="{E40237B7-FDA0-4F09-8148-C483321AD2D9}">
          <dgm14:cNvPr xmlns:dgm14="http://schemas.microsoft.com/office/drawing/2010/diagram" id="0" name="" descr="Dark world map"/>
        </a:ext>
      </dgm:extLst>
    </dgm:pt>
    <dgm:pt modelId="{B6CF9E71-4681-40AD-B705-BE1DEE53FCDD}" type="pres">
      <dgm:prSet presAssocID="{71C58362-6E65-49E7-A060-991EE4CE94F4}" presName="txShp" presStyleLbl="node1" presStyleIdx="1" presStyleCnt="3">
        <dgm:presLayoutVars>
          <dgm:bulletEnabled val="1"/>
        </dgm:presLayoutVars>
      </dgm:prSet>
      <dgm:spPr/>
    </dgm:pt>
    <dgm:pt modelId="{0CEAD754-855F-4E44-AAF1-60D64DAC7CE9}" type="pres">
      <dgm:prSet presAssocID="{2A0672D4-7DE0-4E9A-95D9-0F03EE4E50D8}" presName="spacing" presStyleCnt="0"/>
      <dgm:spPr/>
    </dgm:pt>
    <dgm:pt modelId="{7D00D3CF-4C7D-412C-8024-CA973D24B7F9}" type="pres">
      <dgm:prSet presAssocID="{3C4C52A7-BA95-4D10-B6CE-24D62A3B1E00}" presName="composite" presStyleCnt="0"/>
      <dgm:spPr/>
    </dgm:pt>
    <dgm:pt modelId="{6FF3E1F8-8FDB-44DE-9220-D661471710CD}" type="pres">
      <dgm:prSet presAssocID="{3C4C52A7-BA95-4D10-B6CE-24D62A3B1E00}"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 railway junction and power lines"/>
        </a:ext>
      </dgm:extLst>
    </dgm:pt>
    <dgm:pt modelId="{39EF19F1-17BA-4D32-A21E-A0A20C5AFBC1}" type="pres">
      <dgm:prSet presAssocID="{3C4C52A7-BA95-4D10-B6CE-24D62A3B1E00}" presName="txShp" presStyleLbl="node1" presStyleIdx="2" presStyleCnt="3">
        <dgm:presLayoutVars>
          <dgm:bulletEnabled val="1"/>
        </dgm:presLayoutVars>
      </dgm:prSet>
      <dgm:spPr/>
    </dgm:pt>
  </dgm:ptLst>
  <dgm:cxnLst>
    <dgm:cxn modelId="{422ECC0F-10DA-4A2D-8AD8-773038452FF5}" srcId="{4BC9E0DC-5DB1-4158-BE15-DAE9F61ADE71}" destId="{71C58362-6E65-49E7-A060-991EE4CE94F4}" srcOrd="1" destOrd="0" parTransId="{2FE13E1C-5428-4C61-B767-8E3316C80B5F}" sibTransId="{2A0672D4-7DE0-4E9A-95D9-0F03EE4E50D8}"/>
    <dgm:cxn modelId="{BBE1622D-B83D-4909-901B-BFBD116428BC}" type="presOf" srcId="{71C58362-6E65-49E7-A060-991EE4CE94F4}" destId="{B6CF9E71-4681-40AD-B705-BE1DEE53FCDD}" srcOrd="0" destOrd="0" presId="urn:microsoft.com/office/officeart/2005/8/layout/vList3"/>
    <dgm:cxn modelId="{C15D7138-71D1-4BCA-8687-B4909378807F}" type="presOf" srcId="{4BC9E0DC-5DB1-4158-BE15-DAE9F61ADE71}" destId="{6D5E8F05-7443-4838-9BA5-F065D0037C3C}" srcOrd="0" destOrd="0" presId="urn:microsoft.com/office/officeart/2005/8/layout/vList3"/>
    <dgm:cxn modelId="{95177239-C69E-4D0B-811A-2776FC7C470E}" srcId="{4BC9E0DC-5DB1-4158-BE15-DAE9F61ADE71}" destId="{3C4C52A7-BA95-4D10-B6CE-24D62A3B1E00}" srcOrd="2" destOrd="0" parTransId="{1E29C4D5-0F25-418B-BD7B-6510EE653324}" sibTransId="{7DDFDACB-1372-4455-81C0-EA47CE64E801}"/>
    <dgm:cxn modelId="{CDB0B939-A700-45DE-BCCC-A049DE19ABFC}" type="presOf" srcId="{3C4C52A7-BA95-4D10-B6CE-24D62A3B1E00}" destId="{39EF19F1-17BA-4D32-A21E-A0A20C5AFBC1}" srcOrd="0" destOrd="0" presId="urn:microsoft.com/office/officeart/2005/8/layout/vList3"/>
    <dgm:cxn modelId="{E614D543-3F7E-4710-ABDF-78D16EB25979}" srcId="{4BC9E0DC-5DB1-4158-BE15-DAE9F61ADE71}" destId="{58733427-F899-45B9-AE09-62A1222A18F4}" srcOrd="0" destOrd="0" parTransId="{47EB84D3-9FAA-4617-8CFE-3E4F5C6B3B04}" sibTransId="{E8311546-FA42-4389-A19A-E73C7466B6AB}"/>
    <dgm:cxn modelId="{7CB65EE4-A931-4683-8D72-6D00C946B1E6}" type="presOf" srcId="{58733427-F899-45B9-AE09-62A1222A18F4}" destId="{8CED81D3-2FFF-4E98-9925-6142EF0F2420}" srcOrd="0" destOrd="0" presId="urn:microsoft.com/office/officeart/2005/8/layout/vList3"/>
    <dgm:cxn modelId="{566ADE4C-DE2D-4DEA-9E4B-ED4FE75E4917}" type="presParOf" srcId="{6D5E8F05-7443-4838-9BA5-F065D0037C3C}" destId="{4697E0ED-6F01-4A76-855E-39DFBF78D085}" srcOrd="0" destOrd="0" presId="urn:microsoft.com/office/officeart/2005/8/layout/vList3"/>
    <dgm:cxn modelId="{CE34078B-D55B-43AB-94F0-DCA7E3FCD24C}" type="presParOf" srcId="{4697E0ED-6F01-4A76-855E-39DFBF78D085}" destId="{D062D580-1F74-4EAA-9247-73A24DAF53A1}" srcOrd="0" destOrd="0" presId="urn:microsoft.com/office/officeart/2005/8/layout/vList3"/>
    <dgm:cxn modelId="{24651C68-7DB5-4F95-9BF3-E119B6AFD522}" type="presParOf" srcId="{4697E0ED-6F01-4A76-855E-39DFBF78D085}" destId="{8CED81D3-2FFF-4E98-9925-6142EF0F2420}" srcOrd="1" destOrd="0" presId="urn:microsoft.com/office/officeart/2005/8/layout/vList3"/>
    <dgm:cxn modelId="{7C885596-731B-4DEC-9AD6-BDC0BC6773F3}" type="presParOf" srcId="{6D5E8F05-7443-4838-9BA5-F065D0037C3C}" destId="{B1BE45C9-A486-4F86-8473-562EABD1F260}" srcOrd="1" destOrd="0" presId="urn:microsoft.com/office/officeart/2005/8/layout/vList3"/>
    <dgm:cxn modelId="{AB3BB902-8F47-45A4-9963-C7732D35AE22}" type="presParOf" srcId="{6D5E8F05-7443-4838-9BA5-F065D0037C3C}" destId="{1DDBEA36-CA6D-402E-9242-56CDB10CF9EB}" srcOrd="2" destOrd="0" presId="urn:microsoft.com/office/officeart/2005/8/layout/vList3"/>
    <dgm:cxn modelId="{092ED72B-57C1-4502-81E2-517C9BEAB7D3}" type="presParOf" srcId="{1DDBEA36-CA6D-402E-9242-56CDB10CF9EB}" destId="{527CB48C-B073-4237-A3AE-7C9EC5CCA1A8}" srcOrd="0" destOrd="0" presId="urn:microsoft.com/office/officeart/2005/8/layout/vList3"/>
    <dgm:cxn modelId="{2AC1FF5C-18C0-4535-98E1-B871302D1625}" type="presParOf" srcId="{1DDBEA36-CA6D-402E-9242-56CDB10CF9EB}" destId="{B6CF9E71-4681-40AD-B705-BE1DEE53FCDD}" srcOrd="1" destOrd="0" presId="urn:microsoft.com/office/officeart/2005/8/layout/vList3"/>
    <dgm:cxn modelId="{56934786-EF7F-410C-83D9-86A3F590074B}" type="presParOf" srcId="{6D5E8F05-7443-4838-9BA5-F065D0037C3C}" destId="{0CEAD754-855F-4E44-AAF1-60D64DAC7CE9}" srcOrd="3" destOrd="0" presId="urn:microsoft.com/office/officeart/2005/8/layout/vList3"/>
    <dgm:cxn modelId="{E1BFB945-1824-48B0-8404-D5EE72C0BD60}" type="presParOf" srcId="{6D5E8F05-7443-4838-9BA5-F065D0037C3C}" destId="{7D00D3CF-4C7D-412C-8024-CA973D24B7F9}" srcOrd="4" destOrd="0" presId="urn:microsoft.com/office/officeart/2005/8/layout/vList3"/>
    <dgm:cxn modelId="{A65FF212-2E2F-4747-BB78-1FDD08B3DD3F}" type="presParOf" srcId="{7D00D3CF-4C7D-412C-8024-CA973D24B7F9}" destId="{6FF3E1F8-8FDB-44DE-9220-D661471710CD}" srcOrd="0" destOrd="0" presId="urn:microsoft.com/office/officeart/2005/8/layout/vList3"/>
    <dgm:cxn modelId="{CB228BAA-4221-4491-98C9-EF8CD3ECDA29}" type="presParOf" srcId="{7D00D3CF-4C7D-412C-8024-CA973D24B7F9}" destId="{39EF19F1-17BA-4D32-A21E-A0A20C5AFBC1}"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C9E0DC-5DB1-4158-BE15-DAE9F61ADE71}" type="doc">
      <dgm:prSet loTypeId="urn:microsoft.com/office/officeart/2005/8/layout/vList3" loCatId="list" qsTypeId="urn:microsoft.com/office/officeart/2005/8/quickstyle/simple4" qsCatId="simple" csTypeId="urn:microsoft.com/office/officeart/2005/8/colors/accent3_2" csCatId="accent3" phldr="1"/>
      <dgm:spPr/>
    </dgm:pt>
    <dgm:pt modelId="{58733427-F899-45B9-AE09-62A1222A18F4}">
      <dgm:prSet phldrT="[Text]" custT="1"/>
      <dgm:spPr/>
      <dgm:t>
        <a:bodyPr/>
        <a:lstStyle/>
        <a:p>
          <a:r>
            <a:rPr lang="en-US" sz="3900" dirty="0"/>
            <a:t>Mining</a:t>
          </a:r>
        </a:p>
      </dgm:t>
    </dgm:pt>
    <dgm:pt modelId="{47EB84D3-9FAA-4617-8CFE-3E4F5C6B3B04}" type="parTrans" cxnId="{E614D543-3F7E-4710-ABDF-78D16EB25979}">
      <dgm:prSet/>
      <dgm:spPr/>
      <dgm:t>
        <a:bodyPr/>
        <a:lstStyle/>
        <a:p>
          <a:endParaRPr lang="en-US"/>
        </a:p>
      </dgm:t>
    </dgm:pt>
    <dgm:pt modelId="{E8311546-FA42-4389-A19A-E73C7466B6AB}" type="sibTrans" cxnId="{E614D543-3F7E-4710-ABDF-78D16EB25979}">
      <dgm:prSet/>
      <dgm:spPr/>
      <dgm:t>
        <a:bodyPr/>
        <a:lstStyle/>
        <a:p>
          <a:endParaRPr lang="en-US"/>
        </a:p>
      </dgm:t>
    </dgm:pt>
    <dgm:pt modelId="{71C58362-6E65-49E7-A060-991EE4CE94F4}">
      <dgm:prSet phldrT="[Text]" custT="1"/>
      <dgm:spPr/>
      <dgm:t>
        <a:bodyPr/>
        <a:lstStyle/>
        <a:p>
          <a:r>
            <a:rPr lang="en-US" sz="3900" dirty="0"/>
            <a:t>Agriculture</a:t>
          </a:r>
        </a:p>
      </dgm:t>
    </dgm:pt>
    <dgm:pt modelId="{2FE13E1C-5428-4C61-B767-8E3316C80B5F}" type="parTrans" cxnId="{422ECC0F-10DA-4A2D-8AD8-773038452FF5}">
      <dgm:prSet/>
      <dgm:spPr/>
      <dgm:t>
        <a:bodyPr/>
        <a:lstStyle/>
        <a:p>
          <a:endParaRPr lang="en-US"/>
        </a:p>
      </dgm:t>
    </dgm:pt>
    <dgm:pt modelId="{2A0672D4-7DE0-4E9A-95D9-0F03EE4E50D8}" type="sibTrans" cxnId="{422ECC0F-10DA-4A2D-8AD8-773038452FF5}">
      <dgm:prSet/>
      <dgm:spPr/>
      <dgm:t>
        <a:bodyPr/>
        <a:lstStyle/>
        <a:p>
          <a:endParaRPr lang="en-US"/>
        </a:p>
      </dgm:t>
    </dgm:pt>
    <dgm:pt modelId="{3C4C52A7-BA95-4D10-B6CE-24D62A3B1E00}">
      <dgm:prSet phldrT="[Text]" custT="1"/>
      <dgm:spPr/>
      <dgm:t>
        <a:bodyPr/>
        <a:lstStyle/>
        <a:p>
          <a:r>
            <a:rPr lang="en-US" sz="3900" dirty="0"/>
            <a:t>EUDR &amp; Deforestation</a:t>
          </a:r>
        </a:p>
      </dgm:t>
    </dgm:pt>
    <dgm:pt modelId="{1E29C4D5-0F25-418B-BD7B-6510EE653324}" type="parTrans" cxnId="{95177239-C69E-4D0B-811A-2776FC7C470E}">
      <dgm:prSet/>
      <dgm:spPr/>
      <dgm:t>
        <a:bodyPr/>
        <a:lstStyle/>
        <a:p>
          <a:endParaRPr lang="en-US"/>
        </a:p>
      </dgm:t>
    </dgm:pt>
    <dgm:pt modelId="{7DDFDACB-1372-4455-81C0-EA47CE64E801}" type="sibTrans" cxnId="{95177239-C69E-4D0B-811A-2776FC7C470E}">
      <dgm:prSet/>
      <dgm:spPr/>
      <dgm:t>
        <a:bodyPr/>
        <a:lstStyle/>
        <a:p>
          <a:endParaRPr lang="en-US"/>
        </a:p>
      </dgm:t>
    </dgm:pt>
    <dgm:pt modelId="{6D5E8F05-7443-4838-9BA5-F065D0037C3C}" type="pres">
      <dgm:prSet presAssocID="{4BC9E0DC-5DB1-4158-BE15-DAE9F61ADE71}" presName="linearFlow" presStyleCnt="0">
        <dgm:presLayoutVars>
          <dgm:dir/>
          <dgm:resizeHandles val="exact"/>
        </dgm:presLayoutVars>
      </dgm:prSet>
      <dgm:spPr/>
    </dgm:pt>
    <dgm:pt modelId="{4697E0ED-6F01-4A76-855E-39DFBF78D085}" type="pres">
      <dgm:prSet presAssocID="{58733427-F899-45B9-AE09-62A1222A18F4}" presName="composite" presStyleCnt="0"/>
      <dgm:spPr/>
    </dgm:pt>
    <dgm:pt modelId="{D062D580-1F74-4EAA-9247-73A24DAF53A1}" type="pres">
      <dgm:prSet presAssocID="{58733427-F899-45B9-AE09-62A1222A18F4}"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8CED81D3-2FFF-4E98-9925-6142EF0F2420}" type="pres">
      <dgm:prSet presAssocID="{58733427-F899-45B9-AE09-62A1222A18F4}" presName="txShp" presStyleLbl="node1" presStyleIdx="0" presStyleCnt="3">
        <dgm:presLayoutVars>
          <dgm:bulletEnabled val="1"/>
        </dgm:presLayoutVars>
      </dgm:prSet>
      <dgm:spPr/>
    </dgm:pt>
    <dgm:pt modelId="{B1BE45C9-A486-4F86-8473-562EABD1F260}" type="pres">
      <dgm:prSet presAssocID="{E8311546-FA42-4389-A19A-E73C7466B6AB}" presName="spacing" presStyleCnt="0"/>
      <dgm:spPr/>
    </dgm:pt>
    <dgm:pt modelId="{1DDBEA36-CA6D-402E-9242-56CDB10CF9EB}" type="pres">
      <dgm:prSet presAssocID="{71C58362-6E65-49E7-A060-991EE4CE94F4}" presName="composite" presStyleCnt="0"/>
      <dgm:spPr/>
    </dgm:pt>
    <dgm:pt modelId="{527CB48C-B073-4237-A3AE-7C9EC5CCA1A8}" type="pres">
      <dgm:prSet presAssocID="{71C58362-6E65-49E7-A060-991EE4CE94F4}"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B6CF9E71-4681-40AD-B705-BE1DEE53FCDD}" type="pres">
      <dgm:prSet presAssocID="{71C58362-6E65-49E7-A060-991EE4CE94F4}" presName="txShp" presStyleLbl="node1" presStyleIdx="1" presStyleCnt="3">
        <dgm:presLayoutVars>
          <dgm:bulletEnabled val="1"/>
        </dgm:presLayoutVars>
      </dgm:prSet>
      <dgm:spPr/>
    </dgm:pt>
    <dgm:pt modelId="{0CEAD754-855F-4E44-AAF1-60D64DAC7CE9}" type="pres">
      <dgm:prSet presAssocID="{2A0672D4-7DE0-4E9A-95D9-0F03EE4E50D8}" presName="spacing" presStyleCnt="0"/>
      <dgm:spPr/>
    </dgm:pt>
    <dgm:pt modelId="{7D00D3CF-4C7D-412C-8024-CA973D24B7F9}" type="pres">
      <dgm:prSet presAssocID="{3C4C52A7-BA95-4D10-B6CE-24D62A3B1E00}" presName="composite" presStyleCnt="0"/>
      <dgm:spPr/>
    </dgm:pt>
    <dgm:pt modelId="{6FF3E1F8-8FDB-44DE-9220-D661471710CD}" type="pres">
      <dgm:prSet presAssocID="{3C4C52A7-BA95-4D10-B6CE-24D62A3B1E00}"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dgm:spPr>
    </dgm:pt>
    <dgm:pt modelId="{39EF19F1-17BA-4D32-A21E-A0A20C5AFBC1}" type="pres">
      <dgm:prSet presAssocID="{3C4C52A7-BA95-4D10-B6CE-24D62A3B1E00}" presName="txShp" presStyleLbl="node1" presStyleIdx="2" presStyleCnt="3">
        <dgm:presLayoutVars>
          <dgm:bulletEnabled val="1"/>
        </dgm:presLayoutVars>
      </dgm:prSet>
      <dgm:spPr/>
    </dgm:pt>
  </dgm:ptLst>
  <dgm:cxnLst>
    <dgm:cxn modelId="{422ECC0F-10DA-4A2D-8AD8-773038452FF5}" srcId="{4BC9E0DC-5DB1-4158-BE15-DAE9F61ADE71}" destId="{71C58362-6E65-49E7-A060-991EE4CE94F4}" srcOrd="1" destOrd="0" parTransId="{2FE13E1C-5428-4C61-B767-8E3316C80B5F}" sibTransId="{2A0672D4-7DE0-4E9A-95D9-0F03EE4E50D8}"/>
    <dgm:cxn modelId="{BBE1622D-B83D-4909-901B-BFBD116428BC}" type="presOf" srcId="{71C58362-6E65-49E7-A060-991EE4CE94F4}" destId="{B6CF9E71-4681-40AD-B705-BE1DEE53FCDD}" srcOrd="0" destOrd="0" presId="urn:microsoft.com/office/officeart/2005/8/layout/vList3"/>
    <dgm:cxn modelId="{C15D7138-71D1-4BCA-8687-B4909378807F}" type="presOf" srcId="{4BC9E0DC-5DB1-4158-BE15-DAE9F61ADE71}" destId="{6D5E8F05-7443-4838-9BA5-F065D0037C3C}" srcOrd="0" destOrd="0" presId="urn:microsoft.com/office/officeart/2005/8/layout/vList3"/>
    <dgm:cxn modelId="{95177239-C69E-4D0B-811A-2776FC7C470E}" srcId="{4BC9E0DC-5DB1-4158-BE15-DAE9F61ADE71}" destId="{3C4C52A7-BA95-4D10-B6CE-24D62A3B1E00}" srcOrd="2" destOrd="0" parTransId="{1E29C4D5-0F25-418B-BD7B-6510EE653324}" sibTransId="{7DDFDACB-1372-4455-81C0-EA47CE64E801}"/>
    <dgm:cxn modelId="{CDB0B939-A700-45DE-BCCC-A049DE19ABFC}" type="presOf" srcId="{3C4C52A7-BA95-4D10-B6CE-24D62A3B1E00}" destId="{39EF19F1-17BA-4D32-A21E-A0A20C5AFBC1}" srcOrd="0" destOrd="0" presId="urn:microsoft.com/office/officeart/2005/8/layout/vList3"/>
    <dgm:cxn modelId="{E614D543-3F7E-4710-ABDF-78D16EB25979}" srcId="{4BC9E0DC-5DB1-4158-BE15-DAE9F61ADE71}" destId="{58733427-F899-45B9-AE09-62A1222A18F4}" srcOrd="0" destOrd="0" parTransId="{47EB84D3-9FAA-4617-8CFE-3E4F5C6B3B04}" sibTransId="{E8311546-FA42-4389-A19A-E73C7466B6AB}"/>
    <dgm:cxn modelId="{7CB65EE4-A931-4683-8D72-6D00C946B1E6}" type="presOf" srcId="{58733427-F899-45B9-AE09-62A1222A18F4}" destId="{8CED81D3-2FFF-4E98-9925-6142EF0F2420}" srcOrd="0" destOrd="0" presId="urn:microsoft.com/office/officeart/2005/8/layout/vList3"/>
    <dgm:cxn modelId="{566ADE4C-DE2D-4DEA-9E4B-ED4FE75E4917}" type="presParOf" srcId="{6D5E8F05-7443-4838-9BA5-F065D0037C3C}" destId="{4697E0ED-6F01-4A76-855E-39DFBF78D085}" srcOrd="0" destOrd="0" presId="urn:microsoft.com/office/officeart/2005/8/layout/vList3"/>
    <dgm:cxn modelId="{CE34078B-D55B-43AB-94F0-DCA7E3FCD24C}" type="presParOf" srcId="{4697E0ED-6F01-4A76-855E-39DFBF78D085}" destId="{D062D580-1F74-4EAA-9247-73A24DAF53A1}" srcOrd="0" destOrd="0" presId="urn:microsoft.com/office/officeart/2005/8/layout/vList3"/>
    <dgm:cxn modelId="{24651C68-7DB5-4F95-9BF3-E119B6AFD522}" type="presParOf" srcId="{4697E0ED-6F01-4A76-855E-39DFBF78D085}" destId="{8CED81D3-2FFF-4E98-9925-6142EF0F2420}" srcOrd="1" destOrd="0" presId="urn:microsoft.com/office/officeart/2005/8/layout/vList3"/>
    <dgm:cxn modelId="{7C885596-731B-4DEC-9AD6-BDC0BC6773F3}" type="presParOf" srcId="{6D5E8F05-7443-4838-9BA5-F065D0037C3C}" destId="{B1BE45C9-A486-4F86-8473-562EABD1F260}" srcOrd="1" destOrd="0" presId="urn:microsoft.com/office/officeart/2005/8/layout/vList3"/>
    <dgm:cxn modelId="{AB3BB902-8F47-45A4-9963-C7732D35AE22}" type="presParOf" srcId="{6D5E8F05-7443-4838-9BA5-F065D0037C3C}" destId="{1DDBEA36-CA6D-402E-9242-56CDB10CF9EB}" srcOrd="2" destOrd="0" presId="urn:microsoft.com/office/officeart/2005/8/layout/vList3"/>
    <dgm:cxn modelId="{092ED72B-57C1-4502-81E2-517C9BEAB7D3}" type="presParOf" srcId="{1DDBEA36-CA6D-402E-9242-56CDB10CF9EB}" destId="{527CB48C-B073-4237-A3AE-7C9EC5CCA1A8}" srcOrd="0" destOrd="0" presId="urn:microsoft.com/office/officeart/2005/8/layout/vList3"/>
    <dgm:cxn modelId="{2AC1FF5C-18C0-4535-98E1-B871302D1625}" type="presParOf" srcId="{1DDBEA36-CA6D-402E-9242-56CDB10CF9EB}" destId="{B6CF9E71-4681-40AD-B705-BE1DEE53FCDD}" srcOrd="1" destOrd="0" presId="urn:microsoft.com/office/officeart/2005/8/layout/vList3"/>
    <dgm:cxn modelId="{56934786-EF7F-410C-83D9-86A3F590074B}" type="presParOf" srcId="{6D5E8F05-7443-4838-9BA5-F065D0037C3C}" destId="{0CEAD754-855F-4E44-AAF1-60D64DAC7CE9}" srcOrd="3" destOrd="0" presId="urn:microsoft.com/office/officeart/2005/8/layout/vList3"/>
    <dgm:cxn modelId="{E1BFB945-1824-48B0-8404-D5EE72C0BD60}" type="presParOf" srcId="{6D5E8F05-7443-4838-9BA5-F065D0037C3C}" destId="{7D00D3CF-4C7D-412C-8024-CA973D24B7F9}" srcOrd="4" destOrd="0" presId="urn:microsoft.com/office/officeart/2005/8/layout/vList3"/>
    <dgm:cxn modelId="{A65FF212-2E2F-4747-BB78-1FDD08B3DD3F}" type="presParOf" srcId="{7D00D3CF-4C7D-412C-8024-CA973D24B7F9}" destId="{6FF3E1F8-8FDB-44DE-9220-D661471710CD}" srcOrd="0" destOrd="0" presId="urn:microsoft.com/office/officeart/2005/8/layout/vList3"/>
    <dgm:cxn modelId="{CB228BAA-4221-4491-98C9-EF8CD3ECDA29}" type="presParOf" srcId="{7D00D3CF-4C7D-412C-8024-CA973D24B7F9}" destId="{39EF19F1-17BA-4D32-A21E-A0A20C5AFBC1}"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07E97-4600-4D03-B9BD-8CBB1429A8A4}">
      <dsp:nvSpPr>
        <dsp:cNvPr id="0" name=""/>
        <dsp:cNvSpPr/>
      </dsp:nvSpPr>
      <dsp:spPr>
        <a:xfrm rot="16200000">
          <a:off x="500944" y="2607813"/>
          <a:ext cx="618804" cy="972415"/>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2016</a:t>
          </a:r>
          <a:endParaRPr lang="en-US" sz="1800" kern="1200" dirty="0">
            <a:solidFill>
              <a:srgbClr val="FFFFFF">
                <a:hueOff val="0"/>
                <a:satOff val="0"/>
                <a:lumOff val="0"/>
                <a:alphaOff val="0"/>
              </a:srgbClr>
            </a:solidFill>
            <a:latin typeface="Gill Sans MT" panose="020B0502020104020203"/>
            <a:ea typeface="+mn-ea"/>
            <a:cs typeface="+mn-cs"/>
          </a:endParaRPr>
        </a:p>
      </dsp:txBody>
      <dsp:txXfrm rot="5400000">
        <a:off x="354347" y="2814826"/>
        <a:ext cx="942207" cy="558388"/>
      </dsp:txXfrm>
    </dsp:sp>
    <dsp:sp modelId="{C92A5158-5CA8-48E7-AE89-D724D927F280}">
      <dsp:nvSpPr>
        <dsp:cNvPr id="0" name=""/>
        <dsp:cNvSpPr/>
      </dsp:nvSpPr>
      <dsp:spPr>
        <a:xfrm>
          <a:off x="0" y="0"/>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Doors Open</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0" y="0"/>
        <a:ext cx="1620692" cy="2165814"/>
      </dsp:txXfrm>
    </dsp:sp>
    <dsp:sp modelId="{B394A009-EA88-4A3D-AB16-8FED72B9C989}">
      <dsp:nvSpPr>
        <dsp:cNvPr id="0" name=""/>
        <dsp:cNvSpPr/>
      </dsp:nvSpPr>
      <dsp:spPr>
        <a:xfrm>
          <a:off x="810346" y="2289575"/>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252AFBA-CFBC-4AA6-82C7-C7221C29AAFE}">
      <dsp:nvSpPr>
        <dsp:cNvPr id="0" name=""/>
        <dsp:cNvSpPr/>
      </dsp:nvSpPr>
      <dsp:spPr>
        <a:xfrm>
          <a:off x="748466" y="2165814"/>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5DF0148-0982-4E09-BE31-85605EC65C16}">
      <dsp:nvSpPr>
        <dsp:cNvPr id="0" name=""/>
        <dsp:cNvSpPr/>
      </dsp:nvSpPr>
      <dsp:spPr>
        <a:xfrm>
          <a:off x="1296554" y="2784618"/>
          <a:ext cx="972415" cy="61880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2017</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1296554" y="2784618"/>
        <a:ext cx="972415" cy="618804"/>
      </dsp:txXfrm>
    </dsp:sp>
    <dsp:sp modelId="{E7BADB6E-6D9E-467A-9675-783204473889}">
      <dsp:nvSpPr>
        <dsp:cNvPr id="0" name=""/>
        <dsp:cNvSpPr/>
      </dsp:nvSpPr>
      <dsp:spPr>
        <a:xfrm>
          <a:off x="972415" y="4022227"/>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Formed Partnership with ESRI</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972415" y="4022227"/>
        <a:ext cx="1620692" cy="2165814"/>
      </dsp:txXfrm>
    </dsp:sp>
    <dsp:sp modelId="{CB39EC28-6B8E-43F8-B67A-F3A74EC6EB56}">
      <dsp:nvSpPr>
        <dsp:cNvPr id="0" name=""/>
        <dsp:cNvSpPr/>
      </dsp:nvSpPr>
      <dsp:spPr>
        <a:xfrm>
          <a:off x="1782762" y="3403423"/>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05743C9-CB32-44B7-919A-B4E96DC49C64}">
      <dsp:nvSpPr>
        <dsp:cNvPr id="0" name=""/>
        <dsp:cNvSpPr/>
      </dsp:nvSpPr>
      <dsp:spPr>
        <a:xfrm>
          <a:off x="1720881" y="3898466"/>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773160-09FB-488F-9480-F5B6D12C9C76}">
      <dsp:nvSpPr>
        <dsp:cNvPr id="0" name=""/>
        <dsp:cNvSpPr/>
      </dsp:nvSpPr>
      <dsp:spPr>
        <a:xfrm>
          <a:off x="2268970" y="2784618"/>
          <a:ext cx="972415" cy="61880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2018</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2268970" y="2784618"/>
        <a:ext cx="972415" cy="618804"/>
      </dsp:txXfrm>
    </dsp:sp>
    <dsp:sp modelId="{EA67225F-A8F7-42F2-A419-E7E0ABD1D482}">
      <dsp:nvSpPr>
        <dsp:cNvPr id="0" name=""/>
        <dsp:cNvSpPr/>
      </dsp:nvSpPr>
      <dsp:spPr>
        <a:xfrm>
          <a:off x="1944831" y="0"/>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Formed Partnerships with Satellite Imagery Providers</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1944831" y="0"/>
        <a:ext cx="1620692" cy="2165814"/>
      </dsp:txXfrm>
    </dsp:sp>
    <dsp:sp modelId="{E0ADD0DF-18FE-4902-8615-2AB5C906B9D1}">
      <dsp:nvSpPr>
        <dsp:cNvPr id="0" name=""/>
        <dsp:cNvSpPr/>
      </dsp:nvSpPr>
      <dsp:spPr>
        <a:xfrm>
          <a:off x="2755178" y="2289575"/>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5897CDCF-4574-4C80-83DA-311E9BFFBC74}">
      <dsp:nvSpPr>
        <dsp:cNvPr id="0" name=""/>
        <dsp:cNvSpPr/>
      </dsp:nvSpPr>
      <dsp:spPr>
        <a:xfrm>
          <a:off x="2693297" y="2165814"/>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116B8D1-AEF6-4205-AE61-A984544EA80D}">
      <dsp:nvSpPr>
        <dsp:cNvPr id="0" name=""/>
        <dsp:cNvSpPr/>
      </dsp:nvSpPr>
      <dsp:spPr>
        <a:xfrm>
          <a:off x="3241385" y="2784618"/>
          <a:ext cx="972415" cy="61880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2019</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3241385" y="2784618"/>
        <a:ext cx="972415" cy="618804"/>
      </dsp:txXfrm>
    </dsp:sp>
    <dsp:sp modelId="{958A196E-1782-4620-B10F-80DB920F04BD}">
      <dsp:nvSpPr>
        <dsp:cNvPr id="0" name=""/>
        <dsp:cNvSpPr/>
      </dsp:nvSpPr>
      <dsp:spPr>
        <a:xfrm>
          <a:off x="2917247" y="4022227"/>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Desktop Monitoring Analysis</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2917247" y="4022227"/>
        <a:ext cx="1620692" cy="2165814"/>
      </dsp:txXfrm>
    </dsp:sp>
    <dsp:sp modelId="{44752D4B-1BD2-4135-A666-D596E2FEDEA6}">
      <dsp:nvSpPr>
        <dsp:cNvPr id="0" name=""/>
        <dsp:cNvSpPr/>
      </dsp:nvSpPr>
      <dsp:spPr>
        <a:xfrm>
          <a:off x="3727593" y="3403423"/>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D0E03610-8977-4F7F-AE44-D2A4F9294CF2}">
      <dsp:nvSpPr>
        <dsp:cNvPr id="0" name=""/>
        <dsp:cNvSpPr/>
      </dsp:nvSpPr>
      <dsp:spPr>
        <a:xfrm>
          <a:off x="3665713" y="3898466"/>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D277E28-A922-4B99-B841-8FFFAD7DC155}">
      <dsp:nvSpPr>
        <dsp:cNvPr id="0" name=""/>
        <dsp:cNvSpPr/>
      </dsp:nvSpPr>
      <dsp:spPr>
        <a:xfrm>
          <a:off x="4213801" y="2784618"/>
          <a:ext cx="972415" cy="61880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2020</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4213801" y="2784618"/>
        <a:ext cx="972415" cy="618804"/>
      </dsp:txXfrm>
    </dsp:sp>
    <dsp:sp modelId="{37262F73-ED68-4706-8389-8C2AB57E4976}">
      <dsp:nvSpPr>
        <dsp:cNvPr id="0" name=""/>
        <dsp:cNvSpPr/>
      </dsp:nvSpPr>
      <dsp:spPr>
        <a:xfrm>
          <a:off x="3889663" y="0"/>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AWS Migration</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3889663" y="0"/>
        <a:ext cx="1620692" cy="2165814"/>
      </dsp:txXfrm>
    </dsp:sp>
    <dsp:sp modelId="{91C373F7-FC28-46CD-95E7-26EBCB5F4095}">
      <dsp:nvSpPr>
        <dsp:cNvPr id="0" name=""/>
        <dsp:cNvSpPr/>
      </dsp:nvSpPr>
      <dsp:spPr>
        <a:xfrm>
          <a:off x="4700009" y="2289575"/>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FD9C7532-F74A-45A9-A6E0-CD8F614FE410}">
      <dsp:nvSpPr>
        <dsp:cNvPr id="0" name=""/>
        <dsp:cNvSpPr/>
      </dsp:nvSpPr>
      <dsp:spPr>
        <a:xfrm>
          <a:off x="4638129" y="2165814"/>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A54D834-8CF6-4E42-96E3-C2854EEEEB90}">
      <dsp:nvSpPr>
        <dsp:cNvPr id="0" name=""/>
        <dsp:cNvSpPr/>
      </dsp:nvSpPr>
      <dsp:spPr>
        <a:xfrm>
          <a:off x="5186217" y="2784618"/>
          <a:ext cx="972415" cy="618804"/>
        </a:xfrm>
        <a:prstGeom prst="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2021</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5186217" y="2784618"/>
        <a:ext cx="972415" cy="618804"/>
      </dsp:txXfrm>
    </dsp:sp>
    <dsp:sp modelId="{9F5F07DE-1053-49E3-9755-720FFEBD730D}">
      <dsp:nvSpPr>
        <dsp:cNvPr id="0" name=""/>
        <dsp:cNvSpPr/>
      </dsp:nvSpPr>
      <dsp:spPr>
        <a:xfrm>
          <a:off x="4862078" y="4022227"/>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Automation</a:t>
          </a:r>
        </a:p>
      </dsp:txBody>
      <dsp:txXfrm>
        <a:off x="4862078" y="4022227"/>
        <a:ext cx="1620692" cy="2165814"/>
      </dsp:txXfrm>
    </dsp:sp>
    <dsp:sp modelId="{C66A5B3E-316E-4CB9-B33B-F975736092AF}">
      <dsp:nvSpPr>
        <dsp:cNvPr id="0" name=""/>
        <dsp:cNvSpPr/>
      </dsp:nvSpPr>
      <dsp:spPr>
        <a:xfrm>
          <a:off x="5672425" y="3403423"/>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57E88E2B-5B54-400A-9283-1C80693E977A}">
      <dsp:nvSpPr>
        <dsp:cNvPr id="0" name=""/>
        <dsp:cNvSpPr/>
      </dsp:nvSpPr>
      <dsp:spPr>
        <a:xfrm>
          <a:off x="5610544" y="3898466"/>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F7DCCC-C192-4049-B899-B3B1919E522B}">
      <dsp:nvSpPr>
        <dsp:cNvPr id="0" name=""/>
        <dsp:cNvSpPr/>
      </dsp:nvSpPr>
      <dsp:spPr>
        <a:xfrm>
          <a:off x="6158633" y="2784618"/>
          <a:ext cx="972415" cy="618804"/>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2022</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6188841" y="2814826"/>
        <a:ext cx="911999" cy="588596"/>
      </dsp:txXfrm>
    </dsp:sp>
    <dsp:sp modelId="{E23E775B-67E6-4C52-BBA9-0CFB2AAF4EF2}">
      <dsp:nvSpPr>
        <dsp:cNvPr id="0" name=""/>
        <dsp:cNvSpPr/>
      </dsp:nvSpPr>
      <dsp:spPr>
        <a:xfrm>
          <a:off x="5834494" y="0"/>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a:solidFill>
                <a:srgbClr val="FFFFFF">
                  <a:hueOff val="0"/>
                  <a:satOff val="0"/>
                  <a:lumOff val="0"/>
                  <a:alphaOff val="0"/>
                </a:srgbClr>
              </a:solidFill>
              <a:latin typeface="Gill Sans MT" panose="020B0502020104020203"/>
              <a:ea typeface="+mn-ea"/>
              <a:cs typeface="+mn-cs"/>
            </a:rPr>
            <a:t>Geospatial Platform Development</a:t>
          </a:r>
          <a:endParaRPr lang="en-US" sz="1800" kern="1200" dirty="0">
            <a:solidFill>
              <a:srgbClr val="FFFFFF">
                <a:hueOff val="0"/>
                <a:satOff val="0"/>
                <a:lumOff val="0"/>
                <a:alphaOff val="0"/>
              </a:srgbClr>
            </a:solidFill>
            <a:latin typeface="Gill Sans MT" panose="020B0502020104020203"/>
            <a:ea typeface="+mn-ea"/>
            <a:cs typeface="+mn-cs"/>
          </a:endParaRPr>
        </a:p>
      </dsp:txBody>
      <dsp:txXfrm>
        <a:off x="5834494" y="0"/>
        <a:ext cx="1620692" cy="2165814"/>
      </dsp:txXfrm>
    </dsp:sp>
    <dsp:sp modelId="{01736F72-340F-47D2-80BB-14D84B473252}">
      <dsp:nvSpPr>
        <dsp:cNvPr id="0" name=""/>
        <dsp:cNvSpPr/>
      </dsp:nvSpPr>
      <dsp:spPr>
        <a:xfrm>
          <a:off x="6644841" y="2289575"/>
          <a:ext cx="0" cy="495043"/>
        </a:xfrm>
        <a:prstGeom prst="line">
          <a:avLst/>
        </a:prstGeom>
        <a:noFill/>
        <a:ln w="9525" cap="flat" cmpd="sng" algn="ctr">
          <a:solidFill>
            <a:srgbClr val="1D6E9B">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C53FA7AD-2B5B-438E-8A8D-C4B72A13C1E1}">
      <dsp:nvSpPr>
        <dsp:cNvPr id="0" name=""/>
        <dsp:cNvSpPr/>
      </dsp:nvSpPr>
      <dsp:spPr>
        <a:xfrm>
          <a:off x="6582960" y="2165814"/>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C23E269-C189-4349-B921-D7D8B2B60C9C}">
      <dsp:nvSpPr>
        <dsp:cNvPr id="0" name=""/>
        <dsp:cNvSpPr/>
      </dsp:nvSpPr>
      <dsp:spPr>
        <a:xfrm>
          <a:off x="7131049" y="2784618"/>
          <a:ext cx="972415" cy="618804"/>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2023</a:t>
          </a:r>
        </a:p>
      </dsp:txBody>
      <dsp:txXfrm>
        <a:off x="7161257" y="2814826"/>
        <a:ext cx="911999" cy="588596"/>
      </dsp:txXfrm>
    </dsp:sp>
    <dsp:sp modelId="{E86EFF3A-2D83-4B40-AC9B-BB04C2388151}">
      <dsp:nvSpPr>
        <dsp:cNvPr id="0" name=""/>
        <dsp:cNvSpPr/>
      </dsp:nvSpPr>
      <dsp:spPr>
        <a:xfrm>
          <a:off x="6806910" y="4022227"/>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Measurement, Reporting &amp; Verification (MRV)</a:t>
          </a:r>
        </a:p>
      </dsp:txBody>
      <dsp:txXfrm>
        <a:off x="6806910" y="4022227"/>
        <a:ext cx="1620692" cy="2165814"/>
      </dsp:txXfrm>
    </dsp:sp>
    <dsp:sp modelId="{9CEF0D52-C8AC-4C5B-A35B-408FDE1BCF89}">
      <dsp:nvSpPr>
        <dsp:cNvPr id="0" name=""/>
        <dsp:cNvSpPr/>
      </dsp:nvSpPr>
      <dsp:spPr>
        <a:xfrm>
          <a:off x="7617256" y="3403423"/>
          <a:ext cx="0" cy="495043"/>
        </a:xfrm>
        <a:prstGeom prst="line">
          <a:avLst/>
        </a:prstGeom>
        <a:noFill/>
        <a:ln w="9525" cap="flat" cmpd="sng" algn="ctr">
          <a:solidFill>
            <a:srgbClr val="1D6E9B">
              <a:hueOff val="0"/>
              <a:satOff val="0"/>
              <a:lumOff val="0"/>
              <a:alphaOff val="0"/>
            </a:srgbClr>
          </a:solidFill>
          <a:prstDash val="dash"/>
          <a:miter lim="800000"/>
        </a:ln>
        <a:effectLst/>
      </dsp:spPr>
      <dsp:style>
        <a:lnRef idx="1">
          <a:scrgbClr r="0" g="0" b="0"/>
        </a:lnRef>
        <a:fillRef idx="0">
          <a:scrgbClr r="0" g="0" b="0"/>
        </a:fillRef>
        <a:effectRef idx="0">
          <a:scrgbClr r="0" g="0" b="0"/>
        </a:effectRef>
        <a:fontRef idx="minor"/>
      </dsp:style>
    </dsp:sp>
    <dsp:sp modelId="{B90D8DF8-51C0-478D-9155-5AE06D171BE8}">
      <dsp:nvSpPr>
        <dsp:cNvPr id="0" name=""/>
        <dsp:cNvSpPr/>
      </dsp:nvSpPr>
      <dsp:spPr>
        <a:xfrm>
          <a:off x="7555376" y="3898466"/>
          <a:ext cx="123760" cy="123760"/>
        </a:xfrm>
        <a:prstGeom prst="ellipse">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2198094-0225-410C-B4AD-4AA94A57A3E1}">
      <dsp:nvSpPr>
        <dsp:cNvPr id="0" name=""/>
        <dsp:cNvSpPr/>
      </dsp:nvSpPr>
      <dsp:spPr>
        <a:xfrm>
          <a:off x="8103464" y="2784618"/>
          <a:ext cx="972415" cy="618804"/>
        </a:xfrm>
        <a:prstGeom prst="rect">
          <a:avLst/>
        </a:prstGeom>
        <a:no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2024</a:t>
          </a:r>
        </a:p>
      </dsp:txBody>
      <dsp:txXfrm>
        <a:off x="8103464" y="2784618"/>
        <a:ext cx="972415" cy="618804"/>
      </dsp:txXfrm>
    </dsp:sp>
    <dsp:sp modelId="{C5740E8A-D557-4EC2-9435-6D8014D7F797}">
      <dsp:nvSpPr>
        <dsp:cNvPr id="0" name=""/>
        <dsp:cNvSpPr/>
      </dsp:nvSpPr>
      <dsp:spPr>
        <a:xfrm>
          <a:off x="7779326" y="0"/>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AI/ML Research</a:t>
          </a:r>
        </a:p>
      </dsp:txBody>
      <dsp:txXfrm>
        <a:off x="7779326" y="0"/>
        <a:ext cx="1620692" cy="2165814"/>
      </dsp:txXfrm>
    </dsp:sp>
    <dsp:sp modelId="{6E72CAF5-64FF-425C-A9A4-924FF188B478}">
      <dsp:nvSpPr>
        <dsp:cNvPr id="0" name=""/>
        <dsp:cNvSpPr/>
      </dsp:nvSpPr>
      <dsp:spPr>
        <a:xfrm>
          <a:off x="8589672" y="2289575"/>
          <a:ext cx="0" cy="495043"/>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B66C52-9461-4A11-8F0A-0E5EBE4B8AFC}">
      <dsp:nvSpPr>
        <dsp:cNvPr id="0" name=""/>
        <dsp:cNvSpPr/>
      </dsp:nvSpPr>
      <dsp:spPr>
        <a:xfrm>
          <a:off x="8527792" y="2165814"/>
          <a:ext cx="123760" cy="12376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DE01568-505B-484F-9C74-4110BD4BF74E}">
      <dsp:nvSpPr>
        <dsp:cNvPr id="0" name=""/>
        <dsp:cNvSpPr/>
      </dsp:nvSpPr>
      <dsp:spPr>
        <a:xfrm rot="5400000">
          <a:off x="9252686" y="2607813"/>
          <a:ext cx="618804" cy="972415"/>
        </a:xfrm>
        <a:prstGeom prst="round2SameRect">
          <a:avLst/>
        </a:prstGeom>
        <a:no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2025</a:t>
          </a:r>
        </a:p>
      </dsp:txBody>
      <dsp:txXfrm rot="-5400000">
        <a:off x="9075881" y="2814826"/>
        <a:ext cx="942207" cy="558388"/>
      </dsp:txXfrm>
    </dsp:sp>
    <dsp:sp modelId="{9AD20644-3899-4C34-B87A-4465946E7014}">
      <dsp:nvSpPr>
        <dsp:cNvPr id="0" name=""/>
        <dsp:cNvSpPr/>
      </dsp:nvSpPr>
      <dsp:spPr>
        <a:xfrm>
          <a:off x="8751742" y="4022227"/>
          <a:ext cx="1620692" cy="216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dirty="0">
              <a:solidFill>
                <a:srgbClr val="FFFFFF">
                  <a:hueOff val="0"/>
                  <a:satOff val="0"/>
                  <a:lumOff val="0"/>
                  <a:alphaOff val="0"/>
                </a:srgbClr>
              </a:solidFill>
              <a:latin typeface="Gill Sans MT" panose="020B0502020104020203"/>
              <a:ea typeface="+mn-ea"/>
              <a:cs typeface="+mn-cs"/>
            </a:rPr>
            <a:t>AI/ML Implementation</a:t>
          </a:r>
        </a:p>
      </dsp:txBody>
      <dsp:txXfrm>
        <a:off x="8751742" y="4022227"/>
        <a:ext cx="1620692" cy="2165814"/>
      </dsp:txXfrm>
    </dsp:sp>
    <dsp:sp modelId="{52204F32-87EC-4276-A188-C8F995561966}">
      <dsp:nvSpPr>
        <dsp:cNvPr id="0" name=""/>
        <dsp:cNvSpPr/>
      </dsp:nvSpPr>
      <dsp:spPr>
        <a:xfrm>
          <a:off x="9562088" y="3403423"/>
          <a:ext cx="0" cy="495043"/>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656EE9C-6152-42E2-ADA1-99966FBF2C44}">
      <dsp:nvSpPr>
        <dsp:cNvPr id="0" name=""/>
        <dsp:cNvSpPr/>
      </dsp:nvSpPr>
      <dsp:spPr>
        <a:xfrm>
          <a:off x="9500208" y="3898466"/>
          <a:ext cx="123760" cy="12376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D81D3-2FFF-4E98-9925-6142EF0F2420}">
      <dsp:nvSpPr>
        <dsp:cNvPr id="0" name=""/>
        <dsp:cNvSpPr/>
      </dsp:nvSpPr>
      <dsp:spPr>
        <a:xfrm rot="10800000">
          <a:off x="1570457" y="4296"/>
          <a:ext cx="4926380" cy="131840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382"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Commercial Forestry</a:t>
          </a:r>
        </a:p>
      </dsp:txBody>
      <dsp:txXfrm rot="10800000">
        <a:off x="1900059" y="4296"/>
        <a:ext cx="4596778" cy="1318408"/>
      </dsp:txXfrm>
    </dsp:sp>
    <dsp:sp modelId="{D062D580-1F74-4EAA-9247-73A24DAF53A1}">
      <dsp:nvSpPr>
        <dsp:cNvPr id="0" name=""/>
        <dsp:cNvSpPr/>
      </dsp:nvSpPr>
      <dsp:spPr>
        <a:xfrm>
          <a:off x="911253" y="4296"/>
          <a:ext cx="1318408" cy="13184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B6CF9E71-4681-40AD-B705-BE1DEE53FCDD}">
      <dsp:nvSpPr>
        <dsp:cNvPr id="0" name=""/>
        <dsp:cNvSpPr/>
      </dsp:nvSpPr>
      <dsp:spPr>
        <a:xfrm rot="10800000">
          <a:off x="1570457" y="1716259"/>
          <a:ext cx="4926380" cy="131840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382"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ESG</a:t>
          </a:r>
        </a:p>
      </dsp:txBody>
      <dsp:txXfrm rot="10800000">
        <a:off x="1900059" y="1716259"/>
        <a:ext cx="4596778" cy="1318408"/>
      </dsp:txXfrm>
    </dsp:sp>
    <dsp:sp modelId="{527CB48C-B073-4237-A3AE-7C9EC5CCA1A8}">
      <dsp:nvSpPr>
        <dsp:cNvPr id="0" name=""/>
        <dsp:cNvSpPr/>
      </dsp:nvSpPr>
      <dsp:spPr>
        <a:xfrm>
          <a:off x="911253" y="1716259"/>
          <a:ext cx="1318408" cy="1318408"/>
        </a:xfrm>
        <a:prstGeom prst="ellipse">
          <a:avLst/>
        </a:prstGeom>
        <a:blipFill>
          <a:blip xmlns:r="http://schemas.openxmlformats.org/officeDocument/2006/relationships" r:embed="rId2"/>
          <a:srcRect/>
          <a:stretch>
            <a:fillRect l="-33000" r="-33000"/>
          </a:stretch>
        </a:blipFill>
        <a:ln>
          <a:noFill/>
        </a:ln>
        <a:effectLst/>
      </dsp:spPr>
      <dsp:style>
        <a:lnRef idx="0">
          <a:scrgbClr r="0" g="0" b="0"/>
        </a:lnRef>
        <a:fillRef idx="1">
          <a:scrgbClr r="0" g="0" b="0"/>
        </a:fillRef>
        <a:effectRef idx="2">
          <a:scrgbClr r="0" g="0" b="0"/>
        </a:effectRef>
        <a:fontRef idx="minor"/>
      </dsp:style>
    </dsp:sp>
    <dsp:sp modelId="{39EF19F1-17BA-4D32-A21E-A0A20C5AFBC1}">
      <dsp:nvSpPr>
        <dsp:cNvPr id="0" name=""/>
        <dsp:cNvSpPr/>
      </dsp:nvSpPr>
      <dsp:spPr>
        <a:xfrm rot="10800000">
          <a:off x="1570457" y="3428223"/>
          <a:ext cx="4926380" cy="131840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382"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Encroachment</a:t>
          </a:r>
        </a:p>
      </dsp:txBody>
      <dsp:txXfrm rot="10800000">
        <a:off x="1900059" y="3428223"/>
        <a:ext cx="4596778" cy="1318408"/>
      </dsp:txXfrm>
    </dsp:sp>
    <dsp:sp modelId="{6FF3E1F8-8FDB-44DE-9220-D661471710CD}">
      <dsp:nvSpPr>
        <dsp:cNvPr id="0" name=""/>
        <dsp:cNvSpPr/>
      </dsp:nvSpPr>
      <dsp:spPr>
        <a:xfrm>
          <a:off x="911253" y="3428223"/>
          <a:ext cx="1318408" cy="131840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D81D3-2FFF-4E98-9925-6142EF0F2420}">
      <dsp:nvSpPr>
        <dsp:cNvPr id="0" name=""/>
        <dsp:cNvSpPr/>
      </dsp:nvSpPr>
      <dsp:spPr>
        <a:xfrm rot="10800000">
          <a:off x="1570457" y="4296"/>
          <a:ext cx="4926380" cy="131840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382"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Mining</a:t>
          </a:r>
        </a:p>
      </dsp:txBody>
      <dsp:txXfrm rot="10800000">
        <a:off x="1900059" y="4296"/>
        <a:ext cx="4596778" cy="1318408"/>
      </dsp:txXfrm>
    </dsp:sp>
    <dsp:sp modelId="{D062D580-1F74-4EAA-9247-73A24DAF53A1}">
      <dsp:nvSpPr>
        <dsp:cNvPr id="0" name=""/>
        <dsp:cNvSpPr/>
      </dsp:nvSpPr>
      <dsp:spPr>
        <a:xfrm>
          <a:off x="911253" y="4296"/>
          <a:ext cx="1318408" cy="13184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2">
          <a:scrgbClr r="0" g="0" b="0"/>
        </a:effectRef>
        <a:fontRef idx="minor"/>
      </dsp:style>
    </dsp:sp>
    <dsp:sp modelId="{B6CF9E71-4681-40AD-B705-BE1DEE53FCDD}">
      <dsp:nvSpPr>
        <dsp:cNvPr id="0" name=""/>
        <dsp:cNvSpPr/>
      </dsp:nvSpPr>
      <dsp:spPr>
        <a:xfrm rot="10800000">
          <a:off x="1570457" y="1716259"/>
          <a:ext cx="4926380" cy="131840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382"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Agriculture</a:t>
          </a:r>
        </a:p>
      </dsp:txBody>
      <dsp:txXfrm rot="10800000">
        <a:off x="1900059" y="1716259"/>
        <a:ext cx="4596778" cy="1318408"/>
      </dsp:txXfrm>
    </dsp:sp>
    <dsp:sp modelId="{527CB48C-B073-4237-A3AE-7C9EC5CCA1A8}">
      <dsp:nvSpPr>
        <dsp:cNvPr id="0" name=""/>
        <dsp:cNvSpPr/>
      </dsp:nvSpPr>
      <dsp:spPr>
        <a:xfrm>
          <a:off x="911253" y="1716259"/>
          <a:ext cx="1318408" cy="13184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39EF19F1-17BA-4D32-A21E-A0A20C5AFBC1}">
      <dsp:nvSpPr>
        <dsp:cNvPr id="0" name=""/>
        <dsp:cNvSpPr/>
      </dsp:nvSpPr>
      <dsp:spPr>
        <a:xfrm rot="10800000">
          <a:off x="1570457" y="3428223"/>
          <a:ext cx="4926380" cy="131840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382"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EUDR &amp; Deforestation</a:t>
          </a:r>
        </a:p>
      </dsp:txBody>
      <dsp:txXfrm rot="10800000">
        <a:off x="1900059" y="3428223"/>
        <a:ext cx="4596778" cy="1318408"/>
      </dsp:txXfrm>
    </dsp:sp>
    <dsp:sp modelId="{6FF3E1F8-8FDB-44DE-9220-D661471710CD}">
      <dsp:nvSpPr>
        <dsp:cNvPr id="0" name=""/>
        <dsp:cNvSpPr/>
      </dsp:nvSpPr>
      <dsp:spPr>
        <a:xfrm>
          <a:off x="911253" y="3428223"/>
          <a:ext cx="1318408" cy="131840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FA87A-DB8A-4DCC-B53C-9B89E9DDD496}"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01C7F-45E3-4632-B1C0-0B76257C7E6A}" type="slidenum">
              <a:rPr lang="en-US" smtClean="0"/>
              <a:t>‹#›</a:t>
            </a:fld>
            <a:endParaRPr lang="en-US"/>
          </a:p>
        </p:txBody>
      </p:sp>
    </p:spTree>
    <p:extLst>
      <p:ext uri="{BB962C8B-B14F-4D97-AF65-F5344CB8AC3E}">
        <p14:creationId xmlns:p14="http://schemas.microsoft.com/office/powerpoint/2010/main" val="388080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916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E377E-5982-F2DF-0D16-738848575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9C2BD-DB12-7EF8-BB4F-0922FA53F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AFDE0-E582-4982-026D-E650F4508A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A56F80-03E6-DDC0-5EBE-6BD1DF5BA0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82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39D66-96C7-1EE5-BE10-E5B4108F6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EE610-D964-C98D-D48E-00BD55D9F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27562-2436-B0D5-5F52-631F4D1F3D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1F4D5-A84E-A8D0-26EA-A3E9E4F24E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8658-0A15-90EA-1858-B58769B9A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DCD39-8496-A72C-9338-B79585BB1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1D997-6414-6D04-3EFD-5736AA1594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735AB1-3F25-8FD4-618F-3A0D2E1C1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D4AF3-6ECE-665E-03B6-F0AB00A19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93D5A-951F-0612-7A0A-2333BA8BD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B6472-AB6C-C139-D948-3BB4395C69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410402-666E-0D0D-5B1D-217B547925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07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A77EA-00EC-5965-5DB3-319EB53DD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BB2D0-10C5-D0BC-F028-A21B4D960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9507E-1776-BB93-86AE-F08A930D2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1C0964-855F-6FFA-B6E7-B0CD73D8A7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077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6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60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5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13474-6513-A409-E26C-D89D6C0E1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7FBF7-441E-38DF-23AD-9765040D3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194FA-F274-C61F-005B-E53D0A1D8E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9257DD-7157-CDE4-6210-5C1FBEF122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6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DDD81-A0F4-F79A-84F4-1FF2813D0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2CA19-4E4F-6866-5CC7-06020C9BC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75689-635B-0F43-4364-754D3A3055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58BB90-CD4B-88ED-01E1-30AA9C460D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11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BB7EB-22B3-3FBE-87C0-421CE1549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F80F9-86FD-4627-E0AB-B087BE825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7533A-F520-BDA2-91DB-9AE37FFAD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409FC8-2C00-3FBD-C9F4-7545C64557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32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2756F-0C61-689C-A0BE-CB9011C6D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B071D-7381-8621-3719-9142EF3BD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5E623-CC7A-258B-B1C5-BCCB7D8E5B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A88BAD-D355-979B-321B-1B7B3575B4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04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A8EBD-F5CC-5ABE-FD35-EA1589F28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73F57-476D-70F4-A740-E94CEE470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3FA26-4328-929F-B432-7E36B943A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22873F-D405-5D2A-4CF6-EA94434B60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51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2533F-B4B0-0314-B1F3-40E5A62A3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52486-D413-BB0A-DA58-12AC2025E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646BA-6BC4-B372-F292-03C570C84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719816-DDFC-A964-6269-A429A9C123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56998-6324-43BD-8735-AE8BAC77E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23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8258-E567-3DB4-838B-A2E468DF8C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89C5B3D-D795-0A2D-9195-DF76FBDC77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FF3BB4E-4B24-E3B6-8D45-3854B864098A}"/>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5" name="Footer Placeholder 4">
            <a:extLst>
              <a:ext uri="{FF2B5EF4-FFF2-40B4-BE49-F238E27FC236}">
                <a16:creationId xmlns:a16="http://schemas.microsoft.com/office/drawing/2014/main" id="{7B825672-3CA9-94CF-C474-D0FC84668AC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038B85F-E18C-32E9-303B-6F3D6A4B4C6D}"/>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223881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6E6D8-73B2-03E5-F90A-6B6784974AB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50FE216-0E6D-C6F8-4D14-355BAE173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FAEDC7C-40EA-7264-0D8C-FACEF1BD1434}"/>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5" name="Footer Placeholder 4">
            <a:extLst>
              <a:ext uri="{FF2B5EF4-FFF2-40B4-BE49-F238E27FC236}">
                <a16:creationId xmlns:a16="http://schemas.microsoft.com/office/drawing/2014/main" id="{641C1227-2325-F2F8-2714-329A1DD77B2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D7F7374-1067-7163-51D7-969BF6944446}"/>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190644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51C1E2-BAF1-1819-20E2-DB5BBD109D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6EC05AC-347E-951A-6ACE-659906D9B9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F913DF0-3424-7A61-C0B1-7F1889B1F667}"/>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5" name="Footer Placeholder 4">
            <a:extLst>
              <a:ext uri="{FF2B5EF4-FFF2-40B4-BE49-F238E27FC236}">
                <a16:creationId xmlns:a16="http://schemas.microsoft.com/office/drawing/2014/main" id="{1911ECF2-04A6-772C-8B1B-5C0031E07D1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9763655-DBE7-5357-C269-458A14A7EC95}"/>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166109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DDC3-34C2-498C-6CFD-50C3DF4A326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F3E9935-1B2F-02BA-6B45-914FA96E82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0568C43-CF6A-9CDF-3134-CAA4772AF0A4}"/>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5" name="Footer Placeholder 4">
            <a:extLst>
              <a:ext uri="{FF2B5EF4-FFF2-40B4-BE49-F238E27FC236}">
                <a16:creationId xmlns:a16="http://schemas.microsoft.com/office/drawing/2014/main" id="{71BC3E41-64E6-90E2-85F3-884C599D813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ACAFE82-A31F-1A0D-5D81-1EBF36BC152A}"/>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91526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A58-CA24-4EFF-D557-2801A7A9E4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ECFCFFD-02AC-644C-BC66-F0A327BF8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4F53F-7617-ADDA-4ECC-14FA4DF20750}"/>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5" name="Footer Placeholder 4">
            <a:extLst>
              <a:ext uri="{FF2B5EF4-FFF2-40B4-BE49-F238E27FC236}">
                <a16:creationId xmlns:a16="http://schemas.microsoft.com/office/drawing/2014/main" id="{F6D8321A-8E63-49CB-2DC1-BA9B5EBA5CC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AF452-8A35-4CFE-3D4E-CA0BC90A98B4}"/>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292708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856F-6CD1-DE61-F9D5-6F5BEA96B57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97DBB10-0FF8-3904-13A9-C3D1D5CE94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2A56D13-73FB-E6B5-FD6B-660626110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F1F84F5-FD6D-5230-9A0C-E3365B7FF584}"/>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6" name="Footer Placeholder 5">
            <a:extLst>
              <a:ext uri="{FF2B5EF4-FFF2-40B4-BE49-F238E27FC236}">
                <a16:creationId xmlns:a16="http://schemas.microsoft.com/office/drawing/2014/main" id="{62EF9C90-2D5C-27FB-C03B-D7FB9CE91C0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155F647-2219-6A21-8280-0C755894CDA7}"/>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3721877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F0E0-77E6-6692-D358-DDC9B02FFCA6}"/>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37B523E-C3C1-5B7C-AB4E-E2DA0A3E0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E2829-F1BC-5494-6F58-679942BAF6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D633BA0-1335-F6D3-F9F5-A234F2812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29F112-9419-5935-00F6-FCEA493E6D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A6E9CCE-8383-B825-8F2D-191DE7C58DAC}"/>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8" name="Footer Placeholder 7">
            <a:extLst>
              <a:ext uri="{FF2B5EF4-FFF2-40B4-BE49-F238E27FC236}">
                <a16:creationId xmlns:a16="http://schemas.microsoft.com/office/drawing/2014/main" id="{C2F9B120-10DB-3921-57E7-CA2B029086E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62184-A150-4632-95E9-A90777A21E13}"/>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202775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0CEC-726B-6779-959C-A50C2D95A89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262B2F3-7A0F-B39A-59D3-06B8ECE7ACD0}"/>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4" name="Footer Placeholder 3">
            <a:extLst>
              <a:ext uri="{FF2B5EF4-FFF2-40B4-BE49-F238E27FC236}">
                <a16:creationId xmlns:a16="http://schemas.microsoft.com/office/drawing/2014/main" id="{E4ECF10C-E753-D7AD-787C-F199594CE60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F49E2F3-B484-A7D2-7532-E4D6CB8AAD57}"/>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62214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7AF800-7ED8-F53A-B9EB-41E8A397EA23}"/>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3" name="Footer Placeholder 2">
            <a:extLst>
              <a:ext uri="{FF2B5EF4-FFF2-40B4-BE49-F238E27FC236}">
                <a16:creationId xmlns:a16="http://schemas.microsoft.com/office/drawing/2014/main" id="{C9468584-3FE0-3168-FEE8-7E68E0B3A341}"/>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DD1EDC48-98B4-151B-DEFD-79BD411CE3E7}"/>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116789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7C11-B680-553B-BB30-129CF8782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37DBE-AC2A-5B3F-456E-7151928719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E4F9E23-51EF-3ECB-1052-17F3AACD0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79C05-F705-022C-4E76-16DEBF3CABA9}"/>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6" name="Footer Placeholder 5">
            <a:extLst>
              <a:ext uri="{FF2B5EF4-FFF2-40B4-BE49-F238E27FC236}">
                <a16:creationId xmlns:a16="http://schemas.microsoft.com/office/drawing/2014/main" id="{E6713E4E-FE16-B4A2-3AE8-0DCD9A13B9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09FE754-53BA-F62C-7A1C-A3062F87FD52}"/>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341920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0C13-EF9A-8F9F-4C1D-D4F444C3C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A02301AD-6ADD-4EC4-490E-B39A0F95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E01F167-0909-39A1-5F2D-542668C1B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EB552-6CA4-39C3-AC2E-4C10693CA8A8}"/>
              </a:ext>
            </a:extLst>
          </p:cNvPr>
          <p:cNvSpPr>
            <a:spLocks noGrp="1"/>
          </p:cNvSpPr>
          <p:nvPr>
            <p:ph type="dt" sz="half" idx="10"/>
          </p:nvPr>
        </p:nvSpPr>
        <p:spPr/>
        <p:txBody>
          <a:bodyPr/>
          <a:lstStyle/>
          <a:p>
            <a:fld id="{AA2BD967-8CE2-4DFD-8D17-A058DBD70A4D}" type="datetimeFigureOut">
              <a:rPr lang="en-ZA" smtClean="0"/>
              <a:t>2025/03/07</a:t>
            </a:fld>
            <a:endParaRPr lang="en-ZA"/>
          </a:p>
        </p:txBody>
      </p:sp>
      <p:sp>
        <p:nvSpPr>
          <p:cNvPr id="6" name="Footer Placeholder 5">
            <a:extLst>
              <a:ext uri="{FF2B5EF4-FFF2-40B4-BE49-F238E27FC236}">
                <a16:creationId xmlns:a16="http://schemas.microsoft.com/office/drawing/2014/main" id="{C1DAE881-397B-ADAB-ADDB-23E78D1A088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D37513E-5CC9-B33B-90AB-431220F13743}"/>
              </a:ext>
            </a:extLst>
          </p:cNvPr>
          <p:cNvSpPr>
            <a:spLocks noGrp="1"/>
          </p:cNvSpPr>
          <p:nvPr>
            <p:ph type="sldNum" sz="quarter" idx="12"/>
          </p:nvPr>
        </p:nvSpPr>
        <p:spPr/>
        <p:txBody>
          <a:bodyPr/>
          <a:lstStyle/>
          <a:p>
            <a:fld id="{05A71D0A-A84C-447A-9E29-A4F6E8C1EC6D}" type="slidenum">
              <a:rPr lang="en-ZA" smtClean="0"/>
              <a:t>‹#›</a:t>
            </a:fld>
            <a:endParaRPr lang="en-ZA"/>
          </a:p>
        </p:txBody>
      </p:sp>
    </p:spTree>
    <p:extLst>
      <p:ext uri="{BB962C8B-B14F-4D97-AF65-F5344CB8AC3E}">
        <p14:creationId xmlns:p14="http://schemas.microsoft.com/office/powerpoint/2010/main" val="374452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EC678-40D0-ABEA-CDF1-1AAB58620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E286570-B9EE-21E9-2373-5BA38BE14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86A669A-A9AF-CC8A-A39B-2AC5DE30D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BD967-8CE2-4DFD-8D17-A058DBD70A4D}" type="datetimeFigureOut">
              <a:rPr lang="en-ZA" smtClean="0"/>
              <a:t>2025/03/07</a:t>
            </a:fld>
            <a:endParaRPr lang="en-ZA"/>
          </a:p>
        </p:txBody>
      </p:sp>
      <p:sp>
        <p:nvSpPr>
          <p:cNvPr id="5" name="Footer Placeholder 4">
            <a:extLst>
              <a:ext uri="{FF2B5EF4-FFF2-40B4-BE49-F238E27FC236}">
                <a16:creationId xmlns:a16="http://schemas.microsoft.com/office/drawing/2014/main" id="{CFD4545E-E980-F366-EC09-74D5195EC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817165C-B5C1-E6EE-82BA-C1E0DF802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71D0A-A84C-447A-9E29-A4F6E8C1EC6D}" type="slidenum">
              <a:rPr lang="en-ZA" smtClean="0"/>
              <a:t>‹#›</a:t>
            </a:fld>
            <a:endParaRPr lang="en-ZA"/>
          </a:p>
        </p:txBody>
      </p:sp>
    </p:spTree>
    <p:extLst>
      <p:ext uri="{BB962C8B-B14F-4D97-AF65-F5344CB8AC3E}">
        <p14:creationId xmlns:p14="http://schemas.microsoft.com/office/powerpoint/2010/main" val="2646990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chart" Target="../charts/char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chart" Target="../charts/char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www.swiftgeospatial.soltions/" TargetMode="External"/><Relationship Id="rId4" Type="http://schemas.openxmlformats.org/officeDocument/2006/relationships/hyperlink" Target="mailto:michael@swiftgeospatial.solu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1.jp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2.xml"/><Relationship Id="rId14"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AD596-7EAC-00B2-A4BD-C5FB4C09C7CD}"/>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C188672-D39A-7E1F-F1B4-B27E42480B40}"/>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08DEDE6-35EA-D763-A0A2-B3998384515A}"/>
              </a:ext>
            </a:extLst>
          </p:cNvPr>
          <p:cNvSpPr/>
          <p:nvPr/>
        </p:nvSpPr>
        <p:spPr>
          <a:xfrm>
            <a:off x="2553418" y="1767336"/>
            <a:ext cx="7085163" cy="332332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Deforestation &amp; EUDR Risk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Compiled by</a:t>
            </a: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Michael Breetzke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Director &amp; Co-Founder</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Swift Geospatial</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636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782B85-66E1-9F88-D990-E799853BC73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6B87172-D499-86B6-31F4-DF9D63443167}"/>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256FCBE-3717-2BEA-D39E-DD26B8040633}"/>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BC167E52-9302-5AAE-EBD0-3029A75577BC}"/>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2FFE2D4-A5CC-289B-62E4-9484A92E305B}"/>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2 - Analysis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3080C7E-56BC-5265-DC30-3EFD796B68DA}"/>
              </a:ext>
            </a:extLst>
          </p:cNvPr>
          <p:cNvPicPr>
            <a:picLocks noChangeAspect="1"/>
          </p:cNvPicPr>
          <p:nvPr/>
        </p:nvPicPr>
        <p:blipFill>
          <a:blip r:embed="rId5"/>
          <a:stretch>
            <a:fillRect/>
          </a:stretch>
        </p:blipFill>
        <p:spPr>
          <a:xfrm>
            <a:off x="165726" y="1084301"/>
            <a:ext cx="3905942" cy="2886182"/>
          </a:xfrm>
          <a:prstGeom prst="rect">
            <a:avLst/>
          </a:prstGeom>
        </p:spPr>
      </p:pic>
      <p:pic>
        <p:nvPicPr>
          <p:cNvPr id="9" name="Picture 8">
            <a:extLst>
              <a:ext uri="{FF2B5EF4-FFF2-40B4-BE49-F238E27FC236}">
                <a16:creationId xmlns:a16="http://schemas.microsoft.com/office/drawing/2014/main" id="{425EDE79-795A-DD88-EC1A-2D3644B89A31}"/>
              </a:ext>
            </a:extLst>
          </p:cNvPr>
          <p:cNvPicPr>
            <a:picLocks noChangeAspect="1"/>
          </p:cNvPicPr>
          <p:nvPr/>
        </p:nvPicPr>
        <p:blipFill>
          <a:blip r:embed="rId6"/>
          <a:stretch>
            <a:fillRect/>
          </a:stretch>
        </p:blipFill>
        <p:spPr>
          <a:xfrm>
            <a:off x="4165050" y="1084301"/>
            <a:ext cx="3861898" cy="2886182"/>
          </a:xfrm>
          <a:prstGeom prst="rect">
            <a:avLst/>
          </a:prstGeom>
        </p:spPr>
      </p:pic>
      <p:pic>
        <p:nvPicPr>
          <p:cNvPr id="15" name="Picture 14">
            <a:extLst>
              <a:ext uri="{FF2B5EF4-FFF2-40B4-BE49-F238E27FC236}">
                <a16:creationId xmlns:a16="http://schemas.microsoft.com/office/drawing/2014/main" id="{64350264-84E8-5C24-18F4-4366943943AA}"/>
              </a:ext>
            </a:extLst>
          </p:cNvPr>
          <p:cNvPicPr>
            <a:picLocks noChangeAspect="1"/>
          </p:cNvPicPr>
          <p:nvPr/>
        </p:nvPicPr>
        <p:blipFill>
          <a:blip r:embed="rId7"/>
          <a:stretch>
            <a:fillRect/>
          </a:stretch>
        </p:blipFill>
        <p:spPr>
          <a:xfrm>
            <a:off x="8144555" y="1089026"/>
            <a:ext cx="3881719" cy="2876732"/>
          </a:xfrm>
          <a:prstGeom prst="rect">
            <a:avLst/>
          </a:prstGeom>
        </p:spPr>
      </p:pic>
      <p:pic>
        <p:nvPicPr>
          <p:cNvPr id="17" name="Picture 16">
            <a:extLst>
              <a:ext uri="{FF2B5EF4-FFF2-40B4-BE49-F238E27FC236}">
                <a16:creationId xmlns:a16="http://schemas.microsoft.com/office/drawing/2014/main" id="{BB8579F9-499E-5AC0-D3E4-613D67F1605B}"/>
              </a:ext>
            </a:extLst>
          </p:cNvPr>
          <p:cNvPicPr>
            <a:picLocks noChangeAspect="1"/>
          </p:cNvPicPr>
          <p:nvPr/>
        </p:nvPicPr>
        <p:blipFill>
          <a:blip r:embed="rId8"/>
          <a:stretch>
            <a:fillRect/>
          </a:stretch>
        </p:blipFill>
        <p:spPr>
          <a:xfrm>
            <a:off x="1270145" y="3983254"/>
            <a:ext cx="3839581" cy="2858477"/>
          </a:xfrm>
          <a:prstGeom prst="rect">
            <a:avLst/>
          </a:prstGeom>
        </p:spPr>
      </p:pic>
      <p:pic>
        <p:nvPicPr>
          <p:cNvPr id="19" name="Picture 18">
            <a:extLst>
              <a:ext uri="{FF2B5EF4-FFF2-40B4-BE49-F238E27FC236}">
                <a16:creationId xmlns:a16="http://schemas.microsoft.com/office/drawing/2014/main" id="{CC9415F8-D07E-506B-22EC-3ECDE5F4D6CC}"/>
              </a:ext>
            </a:extLst>
          </p:cNvPr>
          <p:cNvPicPr>
            <a:picLocks noChangeAspect="1"/>
          </p:cNvPicPr>
          <p:nvPr/>
        </p:nvPicPr>
        <p:blipFill>
          <a:blip r:embed="rId9"/>
          <a:stretch>
            <a:fillRect/>
          </a:stretch>
        </p:blipFill>
        <p:spPr>
          <a:xfrm>
            <a:off x="5415835" y="3983254"/>
            <a:ext cx="3835892" cy="2858477"/>
          </a:xfrm>
          <a:prstGeom prst="rect">
            <a:avLst/>
          </a:prstGeom>
        </p:spPr>
      </p:pic>
      <p:sp>
        <p:nvSpPr>
          <p:cNvPr id="20" name="Rectangle 19">
            <a:extLst>
              <a:ext uri="{FF2B5EF4-FFF2-40B4-BE49-F238E27FC236}">
                <a16:creationId xmlns:a16="http://schemas.microsoft.com/office/drawing/2014/main" id="{EE40E5AF-DDF1-D7A3-AA61-10E7E334408F}"/>
              </a:ext>
            </a:extLst>
          </p:cNvPr>
          <p:cNvSpPr/>
          <p:nvPr/>
        </p:nvSpPr>
        <p:spPr>
          <a:xfrm>
            <a:off x="165726" y="1063675"/>
            <a:ext cx="3905942"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2004</a:t>
            </a:r>
          </a:p>
        </p:txBody>
      </p:sp>
      <p:sp>
        <p:nvSpPr>
          <p:cNvPr id="21" name="Rectangle 20">
            <a:extLst>
              <a:ext uri="{FF2B5EF4-FFF2-40B4-BE49-F238E27FC236}">
                <a16:creationId xmlns:a16="http://schemas.microsoft.com/office/drawing/2014/main" id="{0C330CA8-BCE8-8105-AE0C-0339DAC2C9A7}"/>
              </a:ext>
            </a:extLst>
          </p:cNvPr>
          <p:cNvSpPr/>
          <p:nvPr/>
        </p:nvSpPr>
        <p:spPr>
          <a:xfrm>
            <a:off x="4155140" y="1084300"/>
            <a:ext cx="3881717"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2010</a:t>
            </a:r>
          </a:p>
        </p:txBody>
      </p:sp>
      <p:sp>
        <p:nvSpPr>
          <p:cNvPr id="22" name="Rectangle 21">
            <a:extLst>
              <a:ext uri="{FF2B5EF4-FFF2-40B4-BE49-F238E27FC236}">
                <a16:creationId xmlns:a16="http://schemas.microsoft.com/office/drawing/2014/main" id="{E65F92FC-2EF1-BA8E-B0E0-78AF9AC70849}"/>
              </a:ext>
            </a:extLst>
          </p:cNvPr>
          <p:cNvSpPr/>
          <p:nvPr/>
        </p:nvSpPr>
        <p:spPr>
          <a:xfrm>
            <a:off x="8144557" y="1063674"/>
            <a:ext cx="3881717"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2015</a:t>
            </a:r>
          </a:p>
        </p:txBody>
      </p:sp>
      <p:sp>
        <p:nvSpPr>
          <p:cNvPr id="23" name="Rectangle 22">
            <a:extLst>
              <a:ext uri="{FF2B5EF4-FFF2-40B4-BE49-F238E27FC236}">
                <a16:creationId xmlns:a16="http://schemas.microsoft.com/office/drawing/2014/main" id="{F86064F3-15FC-5F96-A859-293183E6B839}"/>
              </a:ext>
            </a:extLst>
          </p:cNvPr>
          <p:cNvSpPr/>
          <p:nvPr/>
        </p:nvSpPr>
        <p:spPr>
          <a:xfrm>
            <a:off x="1270145" y="3970483"/>
            <a:ext cx="3859697"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2019</a:t>
            </a:r>
          </a:p>
        </p:txBody>
      </p:sp>
      <p:sp>
        <p:nvSpPr>
          <p:cNvPr id="24" name="Rectangle 23">
            <a:extLst>
              <a:ext uri="{FF2B5EF4-FFF2-40B4-BE49-F238E27FC236}">
                <a16:creationId xmlns:a16="http://schemas.microsoft.com/office/drawing/2014/main" id="{60AA2568-958E-BD42-2521-7E4D9056BCC2}"/>
              </a:ext>
            </a:extLst>
          </p:cNvPr>
          <p:cNvSpPr/>
          <p:nvPr/>
        </p:nvSpPr>
        <p:spPr>
          <a:xfrm>
            <a:off x="5405170" y="3978529"/>
            <a:ext cx="3846557"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2024</a:t>
            </a:r>
          </a:p>
        </p:txBody>
      </p:sp>
      <p:pic>
        <p:nvPicPr>
          <p:cNvPr id="2" name="Picture 1">
            <a:extLst>
              <a:ext uri="{FF2B5EF4-FFF2-40B4-BE49-F238E27FC236}">
                <a16:creationId xmlns:a16="http://schemas.microsoft.com/office/drawing/2014/main" id="{7E2A57BA-B51B-6E7B-21A5-9079820A89EF}"/>
              </a:ext>
            </a:extLst>
          </p:cNvPr>
          <p:cNvPicPr>
            <a:picLocks noChangeAspect="1"/>
          </p:cNvPicPr>
          <p:nvPr/>
        </p:nvPicPr>
        <p:blipFill>
          <a:blip r:embed="rId10"/>
          <a:stretch>
            <a:fillRect/>
          </a:stretch>
        </p:blipFill>
        <p:spPr>
          <a:xfrm>
            <a:off x="9391788" y="3991110"/>
            <a:ext cx="2495412" cy="2833773"/>
          </a:xfrm>
          <a:prstGeom prst="rect">
            <a:avLst/>
          </a:prstGeom>
        </p:spPr>
      </p:pic>
    </p:spTree>
    <p:extLst>
      <p:ext uri="{BB962C8B-B14F-4D97-AF65-F5344CB8AC3E}">
        <p14:creationId xmlns:p14="http://schemas.microsoft.com/office/powerpoint/2010/main" val="1541498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5B9CB6A-0316-0150-9138-D2B32A6DA1C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57DAE5-F6FF-DC8E-9B05-10148A580D94}"/>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5FCEA9A-9FD6-E387-E528-62FFC9804D15}"/>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711E64B3-C8A7-04EE-AF55-874B1E8F1E5A}"/>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BFB59B8-4891-0E5B-F79C-26A5A1898AEC}"/>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2 - Analysis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D471844-6A39-6AB0-2134-FD08557FC663}"/>
              </a:ext>
            </a:extLst>
          </p:cNvPr>
          <p:cNvPicPr>
            <a:picLocks noChangeAspect="1"/>
          </p:cNvPicPr>
          <p:nvPr/>
        </p:nvPicPr>
        <p:blipFill>
          <a:blip r:embed="rId5"/>
          <a:stretch>
            <a:fillRect/>
          </a:stretch>
        </p:blipFill>
        <p:spPr>
          <a:xfrm>
            <a:off x="69828" y="1480058"/>
            <a:ext cx="5869700" cy="4337244"/>
          </a:xfrm>
          <a:prstGeom prst="rect">
            <a:avLst/>
          </a:prstGeom>
        </p:spPr>
      </p:pic>
      <p:pic>
        <p:nvPicPr>
          <p:cNvPr id="19" name="Picture 18">
            <a:extLst>
              <a:ext uri="{FF2B5EF4-FFF2-40B4-BE49-F238E27FC236}">
                <a16:creationId xmlns:a16="http://schemas.microsoft.com/office/drawing/2014/main" id="{89E66DAD-9521-3155-B4D1-A29063DB07DB}"/>
              </a:ext>
            </a:extLst>
          </p:cNvPr>
          <p:cNvPicPr>
            <a:picLocks noChangeAspect="1"/>
          </p:cNvPicPr>
          <p:nvPr/>
        </p:nvPicPr>
        <p:blipFill>
          <a:blip r:embed="rId6"/>
          <a:stretch>
            <a:fillRect/>
          </a:stretch>
        </p:blipFill>
        <p:spPr>
          <a:xfrm>
            <a:off x="6285269" y="1465336"/>
            <a:ext cx="5836905" cy="4349616"/>
          </a:xfrm>
          <a:prstGeom prst="rect">
            <a:avLst/>
          </a:prstGeom>
        </p:spPr>
      </p:pic>
      <p:sp>
        <p:nvSpPr>
          <p:cNvPr id="20" name="Rectangle 19">
            <a:extLst>
              <a:ext uri="{FF2B5EF4-FFF2-40B4-BE49-F238E27FC236}">
                <a16:creationId xmlns:a16="http://schemas.microsoft.com/office/drawing/2014/main" id="{0EDA33DB-BE7B-041D-E0B7-2186F57BE8DC}"/>
              </a:ext>
            </a:extLst>
          </p:cNvPr>
          <p:cNvSpPr/>
          <p:nvPr/>
        </p:nvSpPr>
        <p:spPr>
          <a:xfrm>
            <a:off x="69828" y="1465336"/>
            <a:ext cx="5869700"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2004</a:t>
            </a:r>
          </a:p>
        </p:txBody>
      </p:sp>
      <p:sp>
        <p:nvSpPr>
          <p:cNvPr id="24" name="Rectangle 23">
            <a:extLst>
              <a:ext uri="{FF2B5EF4-FFF2-40B4-BE49-F238E27FC236}">
                <a16:creationId xmlns:a16="http://schemas.microsoft.com/office/drawing/2014/main" id="{63F99545-7CDD-CFDA-45B4-0EE507EF8C31}"/>
              </a:ext>
            </a:extLst>
          </p:cNvPr>
          <p:cNvSpPr/>
          <p:nvPr/>
        </p:nvSpPr>
        <p:spPr>
          <a:xfrm>
            <a:off x="6285269" y="1439306"/>
            <a:ext cx="5836905"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2024</a:t>
            </a:r>
          </a:p>
        </p:txBody>
      </p:sp>
      <p:sp>
        <p:nvSpPr>
          <p:cNvPr id="2" name="Rectangle 1">
            <a:extLst>
              <a:ext uri="{FF2B5EF4-FFF2-40B4-BE49-F238E27FC236}">
                <a16:creationId xmlns:a16="http://schemas.microsoft.com/office/drawing/2014/main" id="{E15FD2B3-1756-3DCD-5B8A-AE0E8887CB1C}"/>
              </a:ext>
            </a:extLst>
          </p:cNvPr>
          <p:cNvSpPr/>
          <p:nvPr/>
        </p:nvSpPr>
        <p:spPr>
          <a:xfrm>
            <a:off x="1167760" y="5910233"/>
            <a:ext cx="9739721"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Woody Cover            </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to            </a:t>
            </a:r>
            <a:r>
              <a:rPr lang="en-US" sz="20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Agriculture</a:t>
            </a:r>
          </a:p>
        </p:txBody>
      </p:sp>
      <p:pic>
        <p:nvPicPr>
          <p:cNvPr id="6" name="Picture 5">
            <a:extLst>
              <a:ext uri="{FF2B5EF4-FFF2-40B4-BE49-F238E27FC236}">
                <a16:creationId xmlns:a16="http://schemas.microsoft.com/office/drawing/2014/main" id="{C91B48E2-634C-850B-E180-D9A51FCF29BE}"/>
              </a:ext>
            </a:extLst>
          </p:cNvPr>
          <p:cNvPicPr>
            <a:picLocks noChangeAspect="1"/>
          </p:cNvPicPr>
          <p:nvPr/>
        </p:nvPicPr>
        <p:blipFill>
          <a:blip r:embed="rId7"/>
          <a:stretch>
            <a:fillRect/>
          </a:stretch>
        </p:blipFill>
        <p:spPr>
          <a:xfrm>
            <a:off x="69826" y="4486274"/>
            <a:ext cx="1170029" cy="1328677"/>
          </a:xfrm>
          <a:prstGeom prst="rect">
            <a:avLst/>
          </a:prstGeom>
        </p:spPr>
      </p:pic>
      <p:pic>
        <p:nvPicPr>
          <p:cNvPr id="7" name="Picture 6">
            <a:extLst>
              <a:ext uri="{FF2B5EF4-FFF2-40B4-BE49-F238E27FC236}">
                <a16:creationId xmlns:a16="http://schemas.microsoft.com/office/drawing/2014/main" id="{BD0145C5-AB5A-C0AA-71C2-C26A0049F474}"/>
              </a:ext>
            </a:extLst>
          </p:cNvPr>
          <p:cNvPicPr>
            <a:picLocks noChangeAspect="1"/>
          </p:cNvPicPr>
          <p:nvPr/>
        </p:nvPicPr>
        <p:blipFill>
          <a:blip r:embed="rId7"/>
          <a:stretch>
            <a:fillRect/>
          </a:stretch>
        </p:blipFill>
        <p:spPr>
          <a:xfrm>
            <a:off x="6285269" y="4486274"/>
            <a:ext cx="1170029" cy="1328677"/>
          </a:xfrm>
          <a:prstGeom prst="rect">
            <a:avLst/>
          </a:prstGeom>
        </p:spPr>
      </p:pic>
    </p:spTree>
    <p:extLst>
      <p:ext uri="{BB962C8B-B14F-4D97-AF65-F5344CB8AC3E}">
        <p14:creationId xmlns:p14="http://schemas.microsoft.com/office/powerpoint/2010/main" val="303120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149BCA8-F5EB-FED0-7760-CD6EB2DDAC1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52E8D91-20FB-D0B1-943A-D421404A4C12}"/>
              </a:ext>
            </a:extLst>
          </p:cNvPr>
          <p:cNvPicPr>
            <a:picLocks noChangeAspect="1"/>
          </p:cNvPicPr>
          <p:nvPr/>
        </p:nvPicPr>
        <p:blipFill>
          <a:blip r:embed="rId4"/>
          <a:stretch>
            <a:fillRect/>
          </a:stretch>
        </p:blipFill>
        <p:spPr>
          <a:xfrm>
            <a:off x="6285266" y="1465336"/>
            <a:ext cx="5832513" cy="4344914"/>
          </a:xfrm>
          <a:prstGeom prst="rect">
            <a:avLst/>
          </a:prstGeom>
        </p:spPr>
      </p:pic>
      <p:pic>
        <p:nvPicPr>
          <p:cNvPr id="7" name="Picture 6">
            <a:extLst>
              <a:ext uri="{FF2B5EF4-FFF2-40B4-BE49-F238E27FC236}">
                <a16:creationId xmlns:a16="http://schemas.microsoft.com/office/drawing/2014/main" id="{790F438F-6022-25D3-609A-07590913F452}"/>
              </a:ext>
            </a:extLst>
          </p:cNvPr>
          <p:cNvPicPr>
            <a:picLocks noChangeAspect="1"/>
          </p:cNvPicPr>
          <p:nvPr/>
        </p:nvPicPr>
        <p:blipFill>
          <a:blip r:embed="rId5"/>
          <a:srcRect b="1291"/>
          <a:stretch/>
        </p:blipFill>
        <p:spPr>
          <a:xfrm>
            <a:off x="74221" y="1469009"/>
            <a:ext cx="5869701" cy="4341242"/>
          </a:xfrm>
          <a:prstGeom prst="rect">
            <a:avLst/>
          </a:prstGeom>
        </p:spPr>
      </p:pic>
      <p:sp>
        <p:nvSpPr>
          <p:cNvPr id="11" name="Rectangle 10">
            <a:extLst>
              <a:ext uri="{FF2B5EF4-FFF2-40B4-BE49-F238E27FC236}">
                <a16:creationId xmlns:a16="http://schemas.microsoft.com/office/drawing/2014/main" id="{F64164B1-7C74-868B-25A6-F04064037440}"/>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8742515-8E49-7FB6-D850-BA08E87CBA80}"/>
              </a:ext>
            </a:extLst>
          </p:cNvPr>
          <p:cNvPicPr>
            <a:picLocks noChangeAspect="1"/>
          </p:cNvPicPr>
          <p:nvPr/>
        </p:nvPicPr>
        <p:blipFill>
          <a:blip r:embed="rId6"/>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7B230A3E-CEB2-26CF-1279-91C141E8DCBB}"/>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6FCA42F-792F-8768-39FF-2979454D8701}"/>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2 - Analysis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643A883-F981-053E-6A6A-F8A2931CEF8D}"/>
              </a:ext>
            </a:extLst>
          </p:cNvPr>
          <p:cNvSpPr/>
          <p:nvPr/>
        </p:nvSpPr>
        <p:spPr>
          <a:xfrm>
            <a:off x="69828" y="1465336"/>
            <a:ext cx="5869700"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2004</a:t>
            </a:r>
          </a:p>
        </p:txBody>
      </p:sp>
      <p:sp>
        <p:nvSpPr>
          <p:cNvPr id="24" name="Rectangle 23">
            <a:extLst>
              <a:ext uri="{FF2B5EF4-FFF2-40B4-BE49-F238E27FC236}">
                <a16:creationId xmlns:a16="http://schemas.microsoft.com/office/drawing/2014/main" id="{BD96FE79-7F20-65FE-DDAB-47C16744AEA3}"/>
              </a:ext>
            </a:extLst>
          </p:cNvPr>
          <p:cNvSpPr/>
          <p:nvPr/>
        </p:nvSpPr>
        <p:spPr>
          <a:xfrm>
            <a:off x="6285267" y="1465336"/>
            <a:ext cx="5836905"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2024</a:t>
            </a:r>
          </a:p>
        </p:txBody>
      </p:sp>
      <p:sp>
        <p:nvSpPr>
          <p:cNvPr id="2" name="Rectangle 1">
            <a:extLst>
              <a:ext uri="{FF2B5EF4-FFF2-40B4-BE49-F238E27FC236}">
                <a16:creationId xmlns:a16="http://schemas.microsoft.com/office/drawing/2014/main" id="{CD33EB77-C486-C229-9E92-133FF0434FC0}"/>
              </a:ext>
            </a:extLst>
          </p:cNvPr>
          <p:cNvSpPr/>
          <p:nvPr/>
        </p:nvSpPr>
        <p:spPr>
          <a:xfrm>
            <a:off x="1167760" y="5910233"/>
            <a:ext cx="9739721"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Adding the field locations and running statistics to provide farm level insights</a:t>
            </a:r>
          </a:p>
        </p:txBody>
      </p:sp>
      <p:pic>
        <p:nvPicPr>
          <p:cNvPr id="12" name="Picture 11">
            <a:extLst>
              <a:ext uri="{FF2B5EF4-FFF2-40B4-BE49-F238E27FC236}">
                <a16:creationId xmlns:a16="http://schemas.microsoft.com/office/drawing/2014/main" id="{5818950D-CEF0-3615-B4FB-54DB51E83F20}"/>
              </a:ext>
            </a:extLst>
          </p:cNvPr>
          <p:cNvPicPr>
            <a:picLocks noChangeAspect="1"/>
          </p:cNvPicPr>
          <p:nvPr/>
        </p:nvPicPr>
        <p:blipFill>
          <a:blip r:embed="rId7"/>
          <a:stretch>
            <a:fillRect/>
          </a:stretch>
        </p:blipFill>
        <p:spPr>
          <a:xfrm>
            <a:off x="4778286" y="4481573"/>
            <a:ext cx="1170029" cy="1328677"/>
          </a:xfrm>
          <a:prstGeom prst="rect">
            <a:avLst/>
          </a:prstGeom>
        </p:spPr>
      </p:pic>
      <p:pic>
        <p:nvPicPr>
          <p:cNvPr id="13" name="Picture 12">
            <a:extLst>
              <a:ext uri="{FF2B5EF4-FFF2-40B4-BE49-F238E27FC236}">
                <a16:creationId xmlns:a16="http://schemas.microsoft.com/office/drawing/2014/main" id="{549E8460-AF8B-9709-1722-526891F70118}"/>
              </a:ext>
            </a:extLst>
          </p:cNvPr>
          <p:cNvPicPr>
            <a:picLocks noChangeAspect="1"/>
          </p:cNvPicPr>
          <p:nvPr/>
        </p:nvPicPr>
        <p:blipFill>
          <a:blip r:embed="rId7"/>
          <a:stretch>
            <a:fillRect/>
          </a:stretch>
        </p:blipFill>
        <p:spPr>
          <a:xfrm>
            <a:off x="10947750" y="4462839"/>
            <a:ext cx="1170029" cy="1328677"/>
          </a:xfrm>
          <a:prstGeom prst="rect">
            <a:avLst/>
          </a:prstGeom>
        </p:spPr>
      </p:pic>
    </p:spTree>
    <p:extLst>
      <p:ext uri="{BB962C8B-B14F-4D97-AF65-F5344CB8AC3E}">
        <p14:creationId xmlns:p14="http://schemas.microsoft.com/office/powerpoint/2010/main" val="1912237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30745F9-3203-A553-F43F-77667D561B4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77C9D6B-696D-0F99-B76B-074A098EADD9}"/>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6A221A6-8617-20FF-202A-7DBA9DCCE2E6}"/>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4150BDDE-01B4-E9C0-4174-A20C84EBBA50}"/>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D63FCB-9175-B89F-5305-420C9C54AEE7}"/>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2a – Analysis</a:t>
            </a:r>
            <a:r>
              <a:rPr lang="en-US" sz="2800" b="1" dirty="0">
                <a:solidFill>
                  <a:prstClr val="white"/>
                </a:solidFill>
                <a:latin typeface="Calibri" panose="020F0502020204030204"/>
              </a:rPr>
              <a:t> – Deforestation Free Sourcing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F1CEE6E-4A9F-0BEE-3508-4CC3F9E52268}"/>
              </a:ext>
            </a:extLst>
          </p:cNvPr>
          <p:cNvSpPr/>
          <p:nvPr/>
        </p:nvSpPr>
        <p:spPr>
          <a:xfrm>
            <a:off x="89303" y="1131150"/>
            <a:ext cx="4882747" cy="1696064"/>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Project Objectives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Deforestation identification in relation to their tobacco leaf operations.</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Dating back to 2004</a:t>
            </a:r>
          </a:p>
        </p:txBody>
      </p:sp>
      <p:graphicFrame>
        <p:nvGraphicFramePr>
          <p:cNvPr id="4" name="Chart 3">
            <a:extLst>
              <a:ext uri="{FF2B5EF4-FFF2-40B4-BE49-F238E27FC236}">
                <a16:creationId xmlns:a16="http://schemas.microsoft.com/office/drawing/2014/main" id="{5D983E11-2B45-E008-8396-60B026312D77}"/>
              </a:ext>
            </a:extLst>
          </p:cNvPr>
          <p:cNvGraphicFramePr>
            <a:graphicFrameLocks/>
          </p:cNvGraphicFramePr>
          <p:nvPr>
            <p:extLst>
              <p:ext uri="{D42A27DB-BD31-4B8C-83A1-F6EECF244321}">
                <p14:modId xmlns:p14="http://schemas.microsoft.com/office/powerpoint/2010/main" val="1483243201"/>
              </p:ext>
            </p:extLst>
          </p:nvPr>
        </p:nvGraphicFramePr>
        <p:xfrm>
          <a:off x="5476874" y="1131150"/>
          <a:ext cx="5949559" cy="4260000"/>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a:extLst>
              <a:ext uri="{FF2B5EF4-FFF2-40B4-BE49-F238E27FC236}">
                <a16:creationId xmlns:a16="http://schemas.microsoft.com/office/drawing/2014/main" id="{9FA334B6-53EE-F37D-70CE-E44AE4AD4C13}"/>
              </a:ext>
            </a:extLst>
          </p:cNvPr>
          <p:cNvPicPr>
            <a:picLocks noChangeAspect="1"/>
          </p:cNvPicPr>
          <p:nvPr/>
        </p:nvPicPr>
        <p:blipFill>
          <a:blip r:embed="rId6"/>
          <a:stretch>
            <a:fillRect/>
          </a:stretch>
        </p:blipFill>
        <p:spPr>
          <a:xfrm>
            <a:off x="398719" y="2923729"/>
            <a:ext cx="4263913" cy="3762277"/>
          </a:xfrm>
          <a:prstGeom prst="rect">
            <a:avLst/>
          </a:prstGeom>
        </p:spPr>
      </p:pic>
      <p:sp>
        <p:nvSpPr>
          <p:cNvPr id="10" name="Rectangle 9">
            <a:extLst>
              <a:ext uri="{FF2B5EF4-FFF2-40B4-BE49-F238E27FC236}">
                <a16:creationId xmlns:a16="http://schemas.microsoft.com/office/drawing/2014/main" id="{475991FC-C195-E491-08B6-32F93D7B42BB}"/>
              </a:ext>
            </a:extLst>
          </p:cNvPr>
          <p:cNvSpPr/>
          <p:nvPr/>
        </p:nvSpPr>
        <p:spPr>
          <a:xfrm>
            <a:off x="5476873" y="5487665"/>
            <a:ext cx="5949559" cy="1290592"/>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593 fields have been identified that fall on Forest/Woodland in 2004.</a:t>
            </a:r>
          </a:p>
        </p:txBody>
      </p:sp>
    </p:spTree>
    <p:extLst>
      <p:ext uri="{BB962C8B-B14F-4D97-AF65-F5344CB8AC3E}">
        <p14:creationId xmlns:p14="http://schemas.microsoft.com/office/powerpoint/2010/main" val="66204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8F7C46-72E4-D980-315A-D5E776A82F9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4FF15EA-06E2-9B2F-D04A-C3BC6A408879}"/>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E70BCC1-A75D-0F14-02C8-4AE64710CD4C}"/>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A0632707-267C-4D80-6560-DAC1B8D349DC}"/>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B4EAA8C-08AC-22C0-1C5D-2C8BFBA87950}"/>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2a – Analysis</a:t>
            </a:r>
            <a:r>
              <a:rPr lang="en-US" sz="2800" b="1" dirty="0">
                <a:solidFill>
                  <a:prstClr val="white"/>
                </a:solidFill>
                <a:latin typeface="Calibri" panose="020F0502020204030204"/>
              </a:rPr>
              <a:t> – Deforestation Free Sourcing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219AC37-58F8-5B21-B2E3-E975A4BA19CC}"/>
              </a:ext>
            </a:extLst>
          </p:cNvPr>
          <p:cNvPicPr>
            <a:picLocks noChangeAspect="1"/>
          </p:cNvPicPr>
          <p:nvPr/>
        </p:nvPicPr>
        <p:blipFill>
          <a:blip r:embed="rId5"/>
          <a:stretch>
            <a:fillRect/>
          </a:stretch>
        </p:blipFill>
        <p:spPr>
          <a:xfrm>
            <a:off x="-3130" y="1387406"/>
            <a:ext cx="2948990" cy="2948990"/>
          </a:xfrm>
          <a:prstGeom prst="rect">
            <a:avLst/>
          </a:prstGeom>
        </p:spPr>
      </p:pic>
      <p:pic>
        <p:nvPicPr>
          <p:cNvPr id="12" name="Picture 11">
            <a:extLst>
              <a:ext uri="{FF2B5EF4-FFF2-40B4-BE49-F238E27FC236}">
                <a16:creationId xmlns:a16="http://schemas.microsoft.com/office/drawing/2014/main" id="{05388B28-5737-8185-2C5C-8C98EA1BA4FA}"/>
              </a:ext>
            </a:extLst>
          </p:cNvPr>
          <p:cNvPicPr>
            <a:picLocks noChangeAspect="1"/>
          </p:cNvPicPr>
          <p:nvPr/>
        </p:nvPicPr>
        <p:blipFill>
          <a:blip r:embed="rId6"/>
          <a:stretch>
            <a:fillRect/>
          </a:stretch>
        </p:blipFill>
        <p:spPr>
          <a:xfrm>
            <a:off x="3080359" y="1387405"/>
            <a:ext cx="2948991" cy="2948991"/>
          </a:xfrm>
          <a:prstGeom prst="rect">
            <a:avLst/>
          </a:prstGeom>
        </p:spPr>
      </p:pic>
      <p:pic>
        <p:nvPicPr>
          <p:cNvPr id="14" name="Picture 13">
            <a:extLst>
              <a:ext uri="{FF2B5EF4-FFF2-40B4-BE49-F238E27FC236}">
                <a16:creationId xmlns:a16="http://schemas.microsoft.com/office/drawing/2014/main" id="{450BDEB7-7A91-5EF5-9C09-77C5163F02B1}"/>
              </a:ext>
            </a:extLst>
          </p:cNvPr>
          <p:cNvPicPr>
            <a:picLocks noChangeAspect="1"/>
          </p:cNvPicPr>
          <p:nvPr/>
        </p:nvPicPr>
        <p:blipFill>
          <a:blip r:embed="rId7"/>
          <a:stretch>
            <a:fillRect/>
          </a:stretch>
        </p:blipFill>
        <p:spPr>
          <a:xfrm>
            <a:off x="6177299" y="1387405"/>
            <a:ext cx="2926161" cy="2948991"/>
          </a:xfrm>
          <a:prstGeom prst="rect">
            <a:avLst/>
          </a:prstGeom>
        </p:spPr>
      </p:pic>
      <p:pic>
        <p:nvPicPr>
          <p:cNvPr id="16" name="Picture 15">
            <a:extLst>
              <a:ext uri="{FF2B5EF4-FFF2-40B4-BE49-F238E27FC236}">
                <a16:creationId xmlns:a16="http://schemas.microsoft.com/office/drawing/2014/main" id="{1900C35A-7FF7-FD09-50DC-2A726B858466}"/>
              </a:ext>
            </a:extLst>
          </p:cNvPr>
          <p:cNvPicPr>
            <a:picLocks noChangeAspect="1"/>
          </p:cNvPicPr>
          <p:nvPr/>
        </p:nvPicPr>
        <p:blipFill>
          <a:blip r:embed="rId8"/>
          <a:stretch>
            <a:fillRect/>
          </a:stretch>
        </p:blipFill>
        <p:spPr>
          <a:xfrm>
            <a:off x="9251410" y="1387405"/>
            <a:ext cx="2929941" cy="2948991"/>
          </a:xfrm>
          <a:prstGeom prst="rect">
            <a:avLst/>
          </a:prstGeom>
        </p:spPr>
      </p:pic>
      <p:sp>
        <p:nvSpPr>
          <p:cNvPr id="17" name="Rectangle 16">
            <a:extLst>
              <a:ext uri="{FF2B5EF4-FFF2-40B4-BE49-F238E27FC236}">
                <a16:creationId xmlns:a16="http://schemas.microsoft.com/office/drawing/2014/main" id="{F321488C-7A0A-8ACA-C3B4-2707A4776A5D}"/>
              </a:ext>
            </a:extLst>
          </p:cNvPr>
          <p:cNvSpPr/>
          <p:nvPr/>
        </p:nvSpPr>
        <p:spPr>
          <a:xfrm>
            <a:off x="-3130" y="1387404"/>
            <a:ext cx="2944916"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2004</a:t>
            </a:r>
          </a:p>
        </p:txBody>
      </p:sp>
      <p:sp>
        <p:nvSpPr>
          <p:cNvPr id="18" name="Rectangle 17">
            <a:extLst>
              <a:ext uri="{FF2B5EF4-FFF2-40B4-BE49-F238E27FC236}">
                <a16:creationId xmlns:a16="http://schemas.microsoft.com/office/drawing/2014/main" id="{94AF9794-B091-8B39-0514-BC7227C1E46F}"/>
              </a:ext>
            </a:extLst>
          </p:cNvPr>
          <p:cNvSpPr/>
          <p:nvPr/>
        </p:nvSpPr>
        <p:spPr>
          <a:xfrm>
            <a:off x="3074773" y="1387403"/>
            <a:ext cx="2954575"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2010</a:t>
            </a:r>
          </a:p>
        </p:txBody>
      </p:sp>
      <p:sp>
        <p:nvSpPr>
          <p:cNvPr id="19" name="Rectangle 18">
            <a:extLst>
              <a:ext uri="{FF2B5EF4-FFF2-40B4-BE49-F238E27FC236}">
                <a16:creationId xmlns:a16="http://schemas.microsoft.com/office/drawing/2014/main" id="{89BA7220-C46F-4F4F-40C1-8C5C103851F3}"/>
              </a:ext>
            </a:extLst>
          </p:cNvPr>
          <p:cNvSpPr/>
          <p:nvPr/>
        </p:nvSpPr>
        <p:spPr>
          <a:xfrm>
            <a:off x="6162335" y="1387402"/>
            <a:ext cx="2935539"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2015</a:t>
            </a:r>
          </a:p>
        </p:txBody>
      </p:sp>
      <p:sp>
        <p:nvSpPr>
          <p:cNvPr id="20" name="Rectangle 19">
            <a:extLst>
              <a:ext uri="{FF2B5EF4-FFF2-40B4-BE49-F238E27FC236}">
                <a16:creationId xmlns:a16="http://schemas.microsoft.com/office/drawing/2014/main" id="{800094BD-4756-6E40-8174-74E2E71FA621}"/>
              </a:ext>
            </a:extLst>
          </p:cNvPr>
          <p:cNvSpPr/>
          <p:nvPr/>
        </p:nvSpPr>
        <p:spPr>
          <a:xfrm>
            <a:off x="9256460" y="1387401"/>
            <a:ext cx="2935539"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2019</a:t>
            </a:r>
          </a:p>
        </p:txBody>
      </p:sp>
      <p:sp>
        <p:nvSpPr>
          <p:cNvPr id="21" name="Oval 20">
            <a:extLst>
              <a:ext uri="{FF2B5EF4-FFF2-40B4-BE49-F238E27FC236}">
                <a16:creationId xmlns:a16="http://schemas.microsoft.com/office/drawing/2014/main" id="{D7F07836-6976-3244-67A0-87DA52109539}"/>
              </a:ext>
            </a:extLst>
          </p:cNvPr>
          <p:cNvSpPr/>
          <p:nvPr/>
        </p:nvSpPr>
        <p:spPr>
          <a:xfrm>
            <a:off x="890275" y="3038475"/>
            <a:ext cx="381000" cy="3905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DDAEBBD-3A46-B6F3-DA32-481473D5169C}"/>
              </a:ext>
            </a:extLst>
          </p:cNvPr>
          <p:cNvSpPr/>
          <p:nvPr/>
        </p:nvSpPr>
        <p:spPr>
          <a:xfrm>
            <a:off x="3966850" y="3038475"/>
            <a:ext cx="381000" cy="3905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67BFDDD-88DB-D505-52AC-6C2BF5008D28}"/>
              </a:ext>
            </a:extLst>
          </p:cNvPr>
          <p:cNvSpPr/>
          <p:nvPr/>
        </p:nvSpPr>
        <p:spPr>
          <a:xfrm>
            <a:off x="6843400" y="2741170"/>
            <a:ext cx="381000" cy="3905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2080C8C-62DC-A6ED-DDE8-5E4589BDE82E}"/>
              </a:ext>
            </a:extLst>
          </p:cNvPr>
          <p:cNvSpPr/>
          <p:nvPr/>
        </p:nvSpPr>
        <p:spPr>
          <a:xfrm>
            <a:off x="9894944" y="2793557"/>
            <a:ext cx="381000" cy="3905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5567EF-1529-AE4B-557F-59C7EBC4DDDA}"/>
              </a:ext>
            </a:extLst>
          </p:cNvPr>
          <p:cNvSpPr/>
          <p:nvPr/>
        </p:nvSpPr>
        <p:spPr>
          <a:xfrm>
            <a:off x="3453669" y="4634882"/>
            <a:ext cx="5284660" cy="1873559"/>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We identified for the client at farm level, at which time period the farm transitioned from woodland to agriculture.</a:t>
            </a:r>
          </a:p>
          <a:p>
            <a:pPr marR="0" lvl="0" algn="ctr" defTabSz="914400" rtl="0" eaLnBrk="1" fontAlgn="auto" latinLnBrk="0" hangingPunct="1">
              <a:lnSpc>
                <a:spcPct val="100000"/>
              </a:lnSpc>
              <a:spcBef>
                <a:spcPts val="0"/>
              </a:spcBef>
              <a:spcAft>
                <a:spcPts val="0"/>
              </a:spcAft>
              <a:buClrTx/>
              <a:buSzTx/>
              <a:tabLst/>
              <a:defRPr/>
            </a:pPr>
            <a:endPar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analysis can be run yearly if required.</a:t>
            </a:r>
          </a:p>
        </p:txBody>
      </p:sp>
      <p:sp>
        <p:nvSpPr>
          <p:cNvPr id="2" name="Rectangle 1">
            <a:extLst>
              <a:ext uri="{FF2B5EF4-FFF2-40B4-BE49-F238E27FC236}">
                <a16:creationId xmlns:a16="http://schemas.microsoft.com/office/drawing/2014/main" id="{3149C435-238A-BE1A-135F-F34266FD75A1}"/>
              </a:ext>
            </a:extLst>
          </p:cNvPr>
          <p:cNvSpPr/>
          <p:nvPr/>
        </p:nvSpPr>
        <p:spPr>
          <a:xfrm>
            <a:off x="0" y="1299411"/>
            <a:ext cx="6096000" cy="3176336"/>
          </a:xfrm>
          <a:prstGeom prst="rect">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A3A89F-C977-78BD-879A-5ED37CB33542}"/>
              </a:ext>
            </a:extLst>
          </p:cNvPr>
          <p:cNvSpPr/>
          <p:nvPr/>
        </p:nvSpPr>
        <p:spPr>
          <a:xfrm>
            <a:off x="6109324" y="1299411"/>
            <a:ext cx="6072027" cy="3176336"/>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182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1441BA2-2C96-14A0-9A3B-112A289A9AA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71DDECD-98DB-4A88-3B14-9391428A3F93}"/>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15501CF-F26E-8261-EFE4-AB958A9B6CC5}"/>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03E5A9FD-DD9F-700E-29C9-D69138C88441}"/>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3DEFED6-D694-7788-FE63-ED1E402CD23E}"/>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2b – Analysis</a:t>
            </a:r>
            <a:r>
              <a:rPr lang="en-US" sz="2800" b="1" dirty="0">
                <a:solidFill>
                  <a:prstClr val="white"/>
                </a:solidFill>
                <a:latin typeface="Calibri" panose="020F0502020204030204"/>
              </a:rPr>
              <a:t> – EUDR Risk Assessment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A27A2D4-2E5D-0DF4-247C-F4F37CE4E5C1}"/>
              </a:ext>
            </a:extLst>
          </p:cNvPr>
          <p:cNvSpPr/>
          <p:nvPr/>
        </p:nvSpPr>
        <p:spPr>
          <a:xfrm>
            <a:off x="89303" y="1131150"/>
            <a:ext cx="4882747" cy="1696064"/>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Project Objectives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EUDR risk assessment</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Identification of farmers/farms for further investigation</a:t>
            </a:r>
          </a:p>
        </p:txBody>
      </p:sp>
      <p:graphicFrame>
        <p:nvGraphicFramePr>
          <p:cNvPr id="6" name="Chart 5">
            <a:extLst>
              <a:ext uri="{FF2B5EF4-FFF2-40B4-BE49-F238E27FC236}">
                <a16:creationId xmlns:a16="http://schemas.microsoft.com/office/drawing/2014/main" id="{715FFA06-6070-2BD2-81BC-E03087F95E0B}"/>
              </a:ext>
            </a:extLst>
          </p:cNvPr>
          <p:cNvGraphicFramePr>
            <a:graphicFrameLocks/>
          </p:cNvGraphicFramePr>
          <p:nvPr>
            <p:extLst>
              <p:ext uri="{D42A27DB-BD31-4B8C-83A1-F6EECF244321}">
                <p14:modId xmlns:p14="http://schemas.microsoft.com/office/powerpoint/2010/main" val="2664591653"/>
              </p:ext>
            </p:extLst>
          </p:nvPr>
        </p:nvGraphicFramePr>
        <p:xfrm>
          <a:off x="5162549" y="1131150"/>
          <a:ext cx="6940147" cy="4126650"/>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a:extLst>
              <a:ext uri="{FF2B5EF4-FFF2-40B4-BE49-F238E27FC236}">
                <a16:creationId xmlns:a16="http://schemas.microsoft.com/office/drawing/2014/main" id="{CDA3A352-7E59-F438-DA9B-32E11E2CAF88}"/>
              </a:ext>
            </a:extLst>
          </p:cNvPr>
          <p:cNvSpPr/>
          <p:nvPr/>
        </p:nvSpPr>
        <p:spPr>
          <a:xfrm>
            <a:off x="5164035" y="5439497"/>
            <a:ext cx="6938661" cy="1246509"/>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171 Fields have been flagged for further EUDR risk classification</a:t>
            </a:r>
          </a:p>
        </p:txBody>
      </p:sp>
      <p:pic>
        <p:nvPicPr>
          <p:cNvPr id="13" name="Picture 12">
            <a:extLst>
              <a:ext uri="{FF2B5EF4-FFF2-40B4-BE49-F238E27FC236}">
                <a16:creationId xmlns:a16="http://schemas.microsoft.com/office/drawing/2014/main" id="{2E00FFF9-7172-4605-FB83-0FD96A4FAD10}"/>
              </a:ext>
            </a:extLst>
          </p:cNvPr>
          <p:cNvPicPr>
            <a:picLocks noChangeAspect="1"/>
          </p:cNvPicPr>
          <p:nvPr/>
        </p:nvPicPr>
        <p:blipFill>
          <a:blip r:embed="rId6"/>
          <a:stretch>
            <a:fillRect/>
          </a:stretch>
        </p:blipFill>
        <p:spPr>
          <a:xfrm>
            <a:off x="514925" y="2937487"/>
            <a:ext cx="4071668" cy="3748519"/>
          </a:xfrm>
          <a:prstGeom prst="rect">
            <a:avLst/>
          </a:prstGeom>
        </p:spPr>
      </p:pic>
    </p:spTree>
    <p:extLst>
      <p:ext uri="{BB962C8B-B14F-4D97-AF65-F5344CB8AC3E}">
        <p14:creationId xmlns:p14="http://schemas.microsoft.com/office/powerpoint/2010/main" val="129747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FBE4238-CCBD-8B26-B4AD-686DD50BFD0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A61D79A-C99E-B46B-6F2A-0BAE031478E6}"/>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34C4365-AA2A-8C65-34DB-A5537C59AC59}"/>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BF0A59CA-5A5A-A865-536E-94E7DB26D1B3}"/>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AD0B205-2631-1ECC-1A2A-A3D7EB7FB791}"/>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2b – Analysis</a:t>
            </a:r>
            <a:r>
              <a:rPr lang="en-US" sz="2800" b="1" dirty="0">
                <a:solidFill>
                  <a:prstClr val="white"/>
                </a:solidFill>
                <a:latin typeface="Calibri" panose="020F0502020204030204"/>
              </a:rPr>
              <a:t> – EUDR Risk Assessment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D2A2EAC-B612-4D90-BC05-ECC5DCCCAD88}"/>
              </a:ext>
            </a:extLst>
          </p:cNvPr>
          <p:cNvPicPr>
            <a:picLocks noChangeAspect="1"/>
          </p:cNvPicPr>
          <p:nvPr/>
        </p:nvPicPr>
        <p:blipFill>
          <a:blip r:embed="rId5"/>
          <a:stretch>
            <a:fillRect/>
          </a:stretch>
        </p:blipFill>
        <p:spPr>
          <a:xfrm>
            <a:off x="110353" y="1506652"/>
            <a:ext cx="7762165" cy="4886446"/>
          </a:xfrm>
          <a:prstGeom prst="rect">
            <a:avLst/>
          </a:prstGeom>
        </p:spPr>
      </p:pic>
      <p:sp>
        <p:nvSpPr>
          <p:cNvPr id="10" name="Rectangle 9">
            <a:extLst>
              <a:ext uri="{FF2B5EF4-FFF2-40B4-BE49-F238E27FC236}">
                <a16:creationId xmlns:a16="http://schemas.microsoft.com/office/drawing/2014/main" id="{1C7FA53E-D037-588F-C4E4-E20A4AB8AC36}"/>
              </a:ext>
            </a:extLst>
          </p:cNvPr>
          <p:cNvSpPr/>
          <p:nvPr/>
        </p:nvSpPr>
        <p:spPr>
          <a:xfrm>
            <a:off x="8473570" y="2300110"/>
            <a:ext cx="3223398" cy="720563"/>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Compliant</a:t>
            </a:r>
          </a:p>
        </p:txBody>
      </p:sp>
      <p:sp>
        <p:nvSpPr>
          <p:cNvPr id="2" name="Rectangle 1">
            <a:extLst>
              <a:ext uri="{FF2B5EF4-FFF2-40B4-BE49-F238E27FC236}">
                <a16:creationId xmlns:a16="http://schemas.microsoft.com/office/drawing/2014/main" id="{01EED41A-D194-57ED-224E-0CBCFB71595C}"/>
              </a:ext>
            </a:extLst>
          </p:cNvPr>
          <p:cNvSpPr/>
          <p:nvPr/>
        </p:nvSpPr>
        <p:spPr>
          <a:xfrm>
            <a:off x="8473570" y="4820131"/>
            <a:ext cx="3223398" cy="720563"/>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Non-Compliant</a:t>
            </a:r>
          </a:p>
        </p:txBody>
      </p:sp>
      <p:sp>
        <p:nvSpPr>
          <p:cNvPr id="4" name="Rectangle 3">
            <a:extLst>
              <a:ext uri="{FF2B5EF4-FFF2-40B4-BE49-F238E27FC236}">
                <a16:creationId xmlns:a16="http://schemas.microsoft.com/office/drawing/2014/main" id="{A7A6732C-ABE1-808B-6824-92E0F3E28A43}"/>
              </a:ext>
            </a:extLst>
          </p:cNvPr>
          <p:cNvSpPr/>
          <p:nvPr/>
        </p:nvSpPr>
        <p:spPr>
          <a:xfrm>
            <a:off x="110353" y="1708982"/>
            <a:ext cx="7762165" cy="2017986"/>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FC7E0DF-86A2-16F2-11A8-3B591B55143E}"/>
              </a:ext>
            </a:extLst>
          </p:cNvPr>
          <p:cNvSpPr/>
          <p:nvPr/>
        </p:nvSpPr>
        <p:spPr>
          <a:xfrm>
            <a:off x="110352" y="3798526"/>
            <a:ext cx="7762165" cy="25945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277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75BEBF-2C7C-952C-F624-62EF5F21B80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DB8B8D9-A25C-35B5-1FEB-55BD4E79B6E1}"/>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6F6DFA-00CF-62C7-9F43-F63429531D9F}"/>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B8006B18-61A9-973A-D2B8-69335E4FF2DD}"/>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AB77913-D0F7-396C-B839-91D82BA9195C}"/>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3 – </a:t>
            </a:r>
            <a:r>
              <a:rPr lang="en-US" sz="2800" b="1" dirty="0">
                <a:solidFill>
                  <a:prstClr val="white"/>
                </a:solidFill>
                <a:latin typeface="Calibri" panose="020F0502020204030204"/>
              </a:rPr>
              <a:t>Verification of Non-Compliant Farms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64E527-7CC0-44E4-8E38-4B275249E86A}"/>
              </a:ext>
            </a:extLst>
          </p:cNvPr>
          <p:cNvPicPr>
            <a:picLocks noChangeAspect="1"/>
          </p:cNvPicPr>
          <p:nvPr/>
        </p:nvPicPr>
        <p:blipFill>
          <a:blip r:embed="rId5"/>
          <a:srcRect t="5619"/>
          <a:stretch/>
        </p:blipFill>
        <p:spPr>
          <a:xfrm>
            <a:off x="110353" y="1297273"/>
            <a:ext cx="3728222" cy="2756601"/>
          </a:xfrm>
          <a:prstGeom prst="rect">
            <a:avLst/>
          </a:prstGeom>
        </p:spPr>
      </p:pic>
      <p:pic>
        <p:nvPicPr>
          <p:cNvPr id="12" name="Picture 11">
            <a:extLst>
              <a:ext uri="{FF2B5EF4-FFF2-40B4-BE49-F238E27FC236}">
                <a16:creationId xmlns:a16="http://schemas.microsoft.com/office/drawing/2014/main" id="{BF8FF984-6850-F025-82EF-193E04945F7D}"/>
              </a:ext>
            </a:extLst>
          </p:cNvPr>
          <p:cNvPicPr>
            <a:picLocks noChangeAspect="1"/>
          </p:cNvPicPr>
          <p:nvPr/>
        </p:nvPicPr>
        <p:blipFill>
          <a:blip r:embed="rId6"/>
          <a:stretch>
            <a:fillRect/>
          </a:stretch>
        </p:blipFill>
        <p:spPr>
          <a:xfrm>
            <a:off x="4017964" y="1298967"/>
            <a:ext cx="3549858" cy="2680082"/>
          </a:xfrm>
          <a:prstGeom prst="rect">
            <a:avLst/>
          </a:prstGeom>
        </p:spPr>
      </p:pic>
      <p:pic>
        <p:nvPicPr>
          <p:cNvPr id="15" name="Picture 14">
            <a:extLst>
              <a:ext uri="{FF2B5EF4-FFF2-40B4-BE49-F238E27FC236}">
                <a16:creationId xmlns:a16="http://schemas.microsoft.com/office/drawing/2014/main" id="{641FF070-2557-2394-165C-1813A337E0A6}"/>
              </a:ext>
            </a:extLst>
          </p:cNvPr>
          <p:cNvPicPr>
            <a:picLocks noChangeAspect="1"/>
          </p:cNvPicPr>
          <p:nvPr/>
        </p:nvPicPr>
        <p:blipFill>
          <a:blip r:embed="rId7"/>
          <a:stretch>
            <a:fillRect/>
          </a:stretch>
        </p:blipFill>
        <p:spPr>
          <a:xfrm>
            <a:off x="4025753" y="3765278"/>
            <a:ext cx="3539333" cy="2920727"/>
          </a:xfrm>
          <a:prstGeom prst="rect">
            <a:avLst/>
          </a:prstGeom>
        </p:spPr>
      </p:pic>
      <p:pic>
        <p:nvPicPr>
          <p:cNvPr id="17" name="Picture 16">
            <a:extLst>
              <a:ext uri="{FF2B5EF4-FFF2-40B4-BE49-F238E27FC236}">
                <a16:creationId xmlns:a16="http://schemas.microsoft.com/office/drawing/2014/main" id="{36BFA31E-E9CE-044D-23B6-4B598D6EA96D}"/>
              </a:ext>
            </a:extLst>
          </p:cNvPr>
          <p:cNvPicPr>
            <a:picLocks noChangeAspect="1"/>
          </p:cNvPicPr>
          <p:nvPr/>
        </p:nvPicPr>
        <p:blipFill>
          <a:blip r:embed="rId8"/>
          <a:srcRect b="4662"/>
          <a:stretch/>
        </p:blipFill>
        <p:spPr>
          <a:xfrm>
            <a:off x="110353" y="3767738"/>
            <a:ext cx="3728222" cy="2918267"/>
          </a:xfrm>
          <a:prstGeom prst="rect">
            <a:avLst/>
          </a:prstGeom>
        </p:spPr>
      </p:pic>
      <p:sp>
        <p:nvSpPr>
          <p:cNvPr id="18" name="Rectangle 17">
            <a:extLst>
              <a:ext uri="{FF2B5EF4-FFF2-40B4-BE49-F238E27FC236}">
                <a16:creationId xmlns:a16="http://schemas.microsoft.com/office/drawing/2014/main" id="{645C85D0-0FB2-C38E-FC9C-C9C50C4CE376}"/>
              </a:ext>
            </a:extLst>
          </p:cNvPr>
          <p:cNvSpPr/>
          <p:nvPr/>
        </p:nvSpPr>
        <p:spPr>
          <a:xfrm>
            <a:off x="105091" y="1283019"/>
            <a:ext cx="3728222"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2020</a:t>
            </a:r>
          </a:p>
        </p:txBody>
      </p:sp>
      <p:sp>
        <p:nvSpPr>
          <p:cNvPr id="19" name="Rectangle 18">
            <a:extLst>
              <a:ext uri="{FF2B5EF4-FFF2-40B4-BE49-F238E27FC236}">
                <a16:creationId xmlns:a16="http://schemas.microsoft.com/office/drawing/2014/main" id="{8293E4B0-7D61-5C0F-39B6-167612E7F56D}"/>
              </a:ext>
            </a:extLst>
          </p:cNvPr>
          <p:cNvSpPr/>
          <p:nvPr/>
        </p:nvSpPr>
        <p:spPr>
          <a:xfrm>
            <a:off x="4023227" y="1297273"/>
            <a:ext cx="3539333" cy="525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2024</a:t>
            </a:r>
          </a:p>
        </p:txBody>
      </p:sp>
      <p:sp>
        <p:nvSpPr>
          <p:cNvPr id="20" name="Rectangle 19">
            <a:extLst>
              <a:ext uri="{FF2B5EF4-FFF2-40B4-BE49-F238E27FC236}">
                <a16:creationId xmlns:a16="http://schemas.microsoft.com/office/drawing/2014/main" id="{5F278D34-B3E8-4A79-1323-7E7396BB9856}"/>
              </a:ext>
            </a:extLst>
          </p:cNvPr>
          <p:cNvSpPr/>
          <p:nvPr/>
        </p:nvSpPr>
        <p:spPr>
          <a:xfrm>
            <a:off x="4023227" y="6085490"/>
            <a:ext cx="3539333" cy="614769"/>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PlanetScope 3m Imagery </a:t>
            </a:r>
          </a:p>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(Nov 2024)</a:t>
            </a:r>
          </a:p>
        </p:txBody>
      </p:sp>
      <p:sp>
        <p:nvSpPr>
          <p:cNvPr id="21" name="Rectangle 20">
            <a:extLst>
              <a:ext uri="{FF2B5EF4-FFF2-40B4-BE49-F238E27FC236}">
                <a16:creationId xmlns:a16="http://schemas.microsoft.com/office/drawing/2014/main" id="{F04D8E48-7466-A4EA-9A25-52BD5B071B1B}"/>
              </a:ext>
            </a:extLst>
          </p:cNvPr>
          <p:cNvSpPr/>
          <p:nvPr/>
        </p:nvSpPr>
        <p:spPr>
          <a:xfrm>
            <a:off x="107827" y="6085490"/>
            <a:ext cx="3728222" cy="614769"/>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PlanetScope 3m Imagery </a:t>
            </a:r>
          </a:p>
          <a:p>
            <a:pPr marR="0" lvl="0" algn="ctr" defTabSz="914400" rtl="0" eaLnBrk="1" fontAlgn="auto" latinLnBrk="0" hangingPunct="1">
              <a:lnSpc>
                <a:spcPct val="100000"/>
              </a:lnSpc>
              <a:spcBef>
                <a:spcPts val="0"/>
              </a:spcBef>
              <a:spcAft>
                <a:spcPts val="0"/>
              </a:spcAft>
              <a:buClrTx/>
              <a:buSzTx/>
              <a:tabLst/>
              <a:defRPr/>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(Nov 2020)</a:t>
            </a:r>
          </a:p>
        </p:txBody>
      </p:sp>
      <p:sp>
        <p:nvSpPr>
          <p:cNvPr id="22" name="Rectangle 21">
            <a:extLst>
              <a:ext uri="{FF2B5EF4-FFF2-40B4-BE49-F238E27FC236}">
                <a16:creationId xmlns:a16="http://schemas.microsoft.com/office/drawing/2014/main" id="{1FD998C1-1212-85CA-AF24-69AB18D81996}"/>
              </a:ext>
            </a:extLst>
          </p:cNvPr>
          <p:cNvSpPr/>
          <p:nvPr/>
        </p:nvSpPr>
        <p:spPr>
          <a:xfrm>
            <a:off x="7726163" y="1133146"/>
            <a:ext cx="4355484" cy="5552859"/>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Desktop Verification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PlanetScope Imagery</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3m Resolution</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8-band </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Daily imagery collection</a:t>
            </a:r>
          </a:p>
          <a:p>
            <a:pPr marR="0" lvl="0"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lang="en-US" sz="2000" b="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In-Field Verification</a:t>
            </a:r>
          </a:p>
          <a:p>
            <a:pPr marR="0" lvl="0"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Custom built offline mobile survey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C79AB62-F390-4938-FA6E-15A6E5D65A50}"/>
              </a:ext>
            </a:extLst>
          </p:cNvPr>
          <p:cNvPicPr>
            <a:picLocks noChangeAspect="1"/>
          </p:cNvPicPr>
          <p:nvPr/>
        </p:nvPicPr>
        <p:blipFill>
          <a:blip r:embed="rId9"/>
          <a:srcRect l="12472" t="4384" r="14402"/>
          <a:stretch/>
        </p:blipFill>
        <p:spPr>
          <a:xfrm>
            <a:off x="8330505" y="4604395"/>
            <a:ext cx="3141984" cy="1925778"/>
          </a:xfrm>
          <a:prstGeom prst="rect">
            <a:avLst/>
          </a:prstGeom>
        </p:spPr>
      </p:pic>
    </p:spTree>
    <p:extLst>
      <p:ext uri="{BB962C8B-B14F-4D97-AF65-F5344CB8AC3E}">
        <p14:creationId xmlns:p14="http://schemas.microsoft.com/office/powerpoint/2010/main" val="3222553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AD596-7EAC-00B2-A4BD-C5FB4C09C7CD}"/>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C188672-D39A-7E1F-F1B4-B27E42480B40}"/>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08DEDE6-35EA-D763-A0A2-B3998384515A}"/>
              </a:ext>
            </a:extLst>
          </p:cNvPr>
          <p:cNvSpPr/>
          <p:nvPr/>
        </p:nvSpPr>
        <p:spPr>
          <a:xfrm>
            <a:off x="3301041" y="1133476"/>
            <a:ext cx="5589917" cy="395718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Michael Breetzke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Swift Geospatial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michael@swift</a:t>
            </a:r>
            <a:r>
              <a:rPr lang="en-US" sz="2800" b="1" dirty="0" err="1">
                <a:solidFill>
                  <a:prstClr val="white"/>
                </a:solidFill>
                <a:latin typeface="Calibri" panose="020F0502020204030204" pitchFamily="34" charset="0"/>
                <a:ea typeface="Calibri" panose="020F0502020204030204" pitchFamily="34" charset="0"/>
                <a:cs typeface="Times New Roman" panose="02020603050405020304" pitchFamily="18" charset="0"/>
                <a:hlinkClick r:id="rId4"/>
              </a:rPr>
              <a:t>geospatial.solutions</a:t>
            </a:r>
            <a:endPar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hlinkClick r:id="rId5"/>
              </a:rPr>
              <a:t>www.swiftgeospatial.soltions</a:t>
            </a:r>
            <a:endPar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7397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AD596-7EAC-00B2-A4BD-C5FB4C09C7CD}"/>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4184BC9-0991-37D7-B398-C30D19A4C6E7}"/>
              </a:ext>
            </a:extLst>
          </p:cNvPr>
          <p:cNvPicPr>
            <a:picLocks noChangeAspect="1"/>
          </p:cNvPicPr>
          <p:nvPr/>
        </p:nvPicPr>
        <p:blipFill>
          <a:blip r:embed="rId3"/>
          <a:stretch>
            <a:fillRect/>
          </a:stretch>
        </p:blipFill>
        <p:spPr>
          <a:xfrm>
            <a:off x="0" y="6348128"/>
            <a:ext cx="2751909" cy="509872"/>
          </a:xfrm>
          <a:prstGeom prst="rect">
            <a:avLst/>
          </a:prstGeom>
        </p:spPr>
      </p:pic>
      <p:sp>
        <p:nvSpPr>
          <p:cNvPr id="11" name="Rectangle 10">
            <a:extLst>
              <a:ext uri="{FF2B5EF4-FFF2-40B4-BE49-F238E27FC236}">
                <a16:creationId xmlns:a16="http://schemas.microsoft.com/office/drawing/2014/main" id="{FC188672-D39A-7E1F-F1B4-B27E42480B40}"/>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545F9A4-32A3-E54C-3106-21AADE64E593}"/>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Who is Swift Geospatial</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58F817-AF53-2EE0-048E-659C0A39CBDD}"/>
              </a:ext>
            </a:extLst>
          </p:cNvPr>
          <p:cNvSpPr/>
          <p:nvPr/>
        </p:nvSpPr>
        <p:spPr>
          <a:xfrm>
            <a:off x="1362075" y="1109727"/>
            <a:ext cx="8877300" cy="70485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A South African Company with Global Reach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A502E83-F3EB-07DA-9982-5D8F5BD7F02D}"/>
              </a:ext>
            </a:extLst>
          </p:cNvPr>
          <p:cNvPicPr>
            <a:picLocks noChangeAspect="1"/>
          </p:cNvPicPr>
          <p:nvPr/>
        </p:nvPicPr>
        <p:blipFill>
          <a:blip r:embed="rId4"/>
          <a:stretch>
            <a:fillRect/>
          </a:stretch>
        </p:blipFill>
        <p:spPr>
          <a:xfrm>
            <a:off x="662251" y="1814577"/>
            <a:ext cx="10469548" cy="5043421"/>
          </a:xfrm>
          <a:prstGeom prst="rect">
            <a:avLst/>
          </a:prstGeom>
        </p:spPr>
      </p:pic>
    </p:spTree>
    <p:extLst>
      <p:ext uri="{BB962C8B-B14F-4D97-AF65-F5344CB8AC3E}">
        <p14:creationId xmlns:p14="http://schemas.microsoft.com/office/powerpoint/2010/main" val="1836352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12D49D-A067-B53B-4EC3-D0E531F07DB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3147E62-67C6-C95C-78AB-4AEBCA83CC3E}"/>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1D0589C-30BD-1196-6D19-D83B6DD75D22}"/>
              </a:ext>
            </a:extLst>
          </p:cNvPr>
          <p:cNvPicPr>
            <a:picLocks noChangeAspect="1"/>
          </p:cNvPicPr>
          <p:nvPr/>
        </p:nvPicPr>
        <p:blipFill>
          <a:blip r:embed="rId3"/>
          <a:stretch>
            <a:fillRect/>
          </a:stretch>
        </p:blipFill>
        <p:spPr>
          <a:xfrm>
            <a:off x="0" y="6348128"/>
            <a:ext cx="2751909" cy="509872"/>
          </a:xfrm>
          <a:prstGeom prst="rect">
            <a:avLst/>
          </a:prstGeom>
        </p:spPr>
      </p:pic>
      <p:sp>
        <p:nvSpPr>
          <p:cNvPr id="11" name="Rectangle 10">
            <a:extLst>
              <a:ext uri="{FF2B5EF4-FFF2-40B4-BE49-F238E27FC236}">
                <a16:creationId xmlns:a16="http://schemas.microsoft.com/office/drawing/2014/main" id="{43A96D0E-EDC1-B0A8-B23B-B1DD9311022E}"/>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9C47ABA-5AFA-E6BF-EC57-51639ED85542}"/>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Who is Swift Geospatial</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2" descr="SmartArt Timeline graphic placeholder">
            <a:extLst>
              <a:ext uri="{FF2B5EF4-FFF2-40B4-BE49-F238E27FC236}">
                <a16:creationId xmlns:a16="http://schemas.microsoft.com/office/drawing/2014/main" id="{29CEE7F7-FB98-AAC9-7D2E-220672959B9C}"/>
              </a:ext>
            </a:extLst>
          </p:cNvPr>
          <p:cNvGraphicFramePr/>
          <p:nvPr/>
        </p:nvGraphicFramePr>
        <p:xfrm>
          <a:off x="797189" y="603314"/>
          <a:ext cx="10372435" cy="6188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 1">
            <a:extLst>
              <a:ext uri="{FF2B5EF4-FFF2-40B4-BE49-F238E27FC236}">
                <a16:creationId xmlns:a16="http://schemas.microsoft.com/office/drawing/2014/main" id="{0AFE08A7-5DFB-68E3-5CC3-9D1291DBA3AE}"/>
              </a:ext>
            </a:extLst>
          </p:cNvPr>
          <p:cNvGrpSpPr/>
          <p:nvPr/>
        </p:nvGrpSpPr>
        <p:grpSpPr>
          <a:xfrm>
            <a:off x="8891964" y="3429000"/>
            <a:ext cx="997406" cy="558223"/>
            <a:chOff x="7315725" y="2512012"/>
            <a:chExt cx="997406" cy="558224"/>
          </a:xfrm>
        </p:grpSpPr>
        <p:sp>
          <p:nvSpPr>
            <p:cNvPr id="5" name="Rectangle: Top Corners Rounded 4">
              <a:extLst>
                <a:ext uri="{FF2B5EF4-FFF2-40B4-BE49-F238E27FC236}">
                  <a16:creationId xmlns:a16="http://schemas.microsoft.com/office/drawing/2014/main" id="{687FFA08-2971-0319-624F-06224DBDD3DF}"/>
                </a:ext>
              </a:extLst>
            </p:cNvPr>
            <p:cNvSpPr/>
            <p:nvPr/>
          </p:nvSpPr>
          <p:spPr>
            <a:xfrm>
              <a:off x="7315725" y="2512012"/>
              <a:ext cx="997406" cy="558224"/>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Rectangle: Top Corners Rounded 4">
              <a:extLst>
                <a:ext uri="{FF2B5EF4-FFF2-40B4-BE49-F238E27FC236}">
                  <a16:creationId xmlns:a16="http://schemas.microsoft.com/office/drawing/2014/main" id="{5F1191BF-BA77-0656-A6BB-DFE126B0AA76}"/>
                </a:ext>
              </a:extLst>
            </p:cNvPr>
            <p:cNvSpPr txBox="1"/>
            <p:nvPr/>
          </p:nvSpPr>
          <p:spPr>
            <a:xfrm>
              <a:off x="7342975" y="2539262"/>
              <a:ext cx="942906" cy="5309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9540" tIns="129540" rIns="129540" bIns="129540" numCol="1" spcCol="1270" anchor="ctr" anchorCtr="1">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srgbClr val="FFFFFF">
                      <a:hueOff val="0"/>
                      <a:satOff val="0"/>
                      <a:lumOff val="0"/>
                      <a:alphaOff val="0"/>
                    </a:srgbClr>
                  </a:solidFill>
                  <a:effectLst/>
                  <a:uLnTx/>
                  <a:uFillTx/>
                  <a:latin typeface="Gill Sans MT" panose="020B0502020104020203"/>
                  <a:ea typeface="+mn-ea"/>
                  <a:cs typeface="+mn-cs"/>
                </a:rPr>
                <a:t>2024</a:t>
              </a:r>
            </a:p>
          </p:txBody>
        </p:sp>
      </p:grpSp>
      <p:grpSp>
        <p:nvGrpSpPr>
          <p:cNvPr id="7" name="Group 6">
            <a:extLst>
              <a:ext uri="{FF2B5EF4-FFF2-40B4-BE49-F238E27FC236}">
                <a16:creationId xmlns:a16="http://schemas.microsoft.com/office/drawing/2014/main" id="{CE487193-AFCF-96C6-F3CD-FFE154ED0C2A}"/>
              </a:ext>
            </a:extLst>
          </p:cNvPr>
          <p:cNvGrpSpPr/>
          <p:nvPr/>
        </p:nvGrpSpPr>
        <p:grpSpPr>
          <a:xfrm>
            <a:off x="9889370" y="3429000"/>
            <a:ext cx="997406" cy="558224"/>
            <a:chOff x="7315725" y="2512012"/>
            <a:chExt cx="997406" cy="558224"/>
          </a:xfrm>
        </p:grpSpPr>
        <p:sp>
          <p:nvSpPr>
            <p:cNvPr id="9" name="Rectangle: Top Corners Rounded 8">
              <a:extLst>
                <a:ext uri="{FF2B5EF4-FFF2-40B4-BE49-F238E27FC236}">
                  <a16:creationId xmlns:a16="http://schemas.microsoft.com/office/drawing/2014/main" id="{0147A339-6A79-D792-55C4-6E5167D3FAFB}"/>
                </a:ext>
              </a:extLst>
            </p:cNvPr>
            <p:cNvSpPr/>
            <p:nvPr/>
          </p:nvSpPr>
          <p:spPr>
            <a:xfrm>
              <a:off x="7315725" y="2512012"/>
              <a:ext cx="997406" cy="558224"/>
            </a:xfrm>
            <a:prstGeom prst="round2SameRect">
              <a:avLst/>
            </a:prstGeom>
            <a:gradFill rotWithShape="0">
              <a:gsLst>
                <a:gs pos="0">
                  <a:srgbClr val="2B2B2D">
                    <a:hueOff val="0"/>
                    <a:satOff val="0"/>
                    <a:lumOff val="0"/>
                    <a:alphaOff val="0"/>
                    <a:shade val="51000"/>
                    <a:satMod val="130000"/>
                  </a:srgbClr>
                </a:gs>
                <a:gs pos="80000">
                  <a:srgbClr val="2B2B2D">
                    <a:hueOff val="0"/>
                    <a:satOff val="0"/>
                    <a:lumOff val="0"/>
                    <a:alphaOff val="0"/>
                    <a:shade val="93000"/>
                    <a:satMod val="130000"/>
                  </a:srgbClr>
                </a:gs>
                <a:gs pos="100000">
                  <a:srgbClr val="2B2B2D">
                    <a:hueOff val="0"/>
                    <a:satOff val="0"/>
                    <a:lumOff val="0"/>
                    <a:alphaOff val="0"/>
                    <a:shade val="94000"/>
                    <a:satMod val="135000"/>
                  </a:srgbClr>
                </a:gs>
              </a:gsLst>
              <a:lin ang="16200000" scaled="0"/>
            </a:gradFill>
            <a:ln w="9525" cap="flat" cmpd="sng" algn="ctr">
              <a:solidFill>
                <a:srgbClr val="1D6E9B">
                  <a:shade val="80000"/>
                  <a:hueOff val="0"/>
                  <a:satOff val="0"/>
                  <a:lumOff val="0"/>
                  <a:alphaOff val="0"/>
                </a:srgb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Top Corners Rounded 4">
              <a:extLst>
                <a:ext uri="{FF2B5EF4-FFF2-40B4-BE49-F238E27FC236}">
                  <a16:creationId xmlns:a16="http://schemas.microsoft.com/office/drawing/2014/main" id="{D35F52DC-D265-68AB-3B20-ABE2B02FC426}"/>
                </a:ext>
              </a:extLst>
            </p:cNvPr>
            <p:cNvSpPr txBox="1"/>
            <p:nvPr/>
          </p:nvSpPr>
          <p:spPr>
            <a:xfrm>
              <a:off x="7342975" y="2539262"/>
              <a:ext cx="942906" cy="5309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9540" tIns="129540" rIns="129540" bIns="129540" numCol="1" spcCol="1270" anchor="ctr" anchorCtr="1">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srgbClr val="FFFFFF">
                      <a:hueOff val="0"/>
                      <a:satOff val="0"/>
                      <a:lumOff val="0"/>
                      <a:alphaOff val="0"/>
                    </a:srgbClr>
                  </a:solidFill>
                  <a:effectLst/>
                  <a:uLnTx/>
                  <a:uFillTx/>
                  <a:latin typeface="Gill Sans MT" panose="020B0502020104020203"/>
                  <a:ea typeface="+mn-ea"/>
                  <a:cs typeface="+mn-cs"/>
                </a:rPr>
                <a:t>2025</a:t>
              </a:r>
            </a:p>
          </p:txBody>
        </p:sp>
      </p:grpSp>
    </p:spTree>
    <p:extLst>
      <p:ext uri="{BB962C8B-B14F-4D97-AF65-F5344CB8AC3E}">
        <p14:creationId xmlns:p14="http://schemas.microsoft.com/office/powerpoint/2010/main" val="557996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C73558-CD9F-3D51-5AB0-398F60D0E4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A6272E-DCA9-9A13-1B5B-A0072F8B8214}"/>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7">
            <a:extLst>
              <a:ext uri="{FF2B5EF4-FFF2-40B4-BE49-F238E27FC236}">
                <a16:creationId xmlns:a16="http://schemas.microsoft.com/office/drawing/2014/main" id="{F017F4F4-EADB-CC17-2819-50DAA072732C}"/>
              </a:ext>
            </a:extLst>
          </p:cNvPr>
          <p:cNvSpPr>
            <a:spLocks noChangeArrowheads="1"/>
          </p:cNvSpPr>
          <p:nvPr/>
        </p:nvSpPr>
        <p:spPr bwMode="auto">
          <a:xfrm>
            <a:off x="5181265" y="4412664"/>
            <a:ext cx="7010441" cy="764117"/>
          </a:xfrm>
          <a:prstGeom prst="rect">
            <a:avLst/>
          </a:prstGeom>
          <a:solidFill>
            <a:schemeClr val="accent6">
              <a:lumMod val="50000"/>
            </a:schemeClr>
          </a:solidFill>
          <a:ln>
            <a:noFill/>
          </a:ln>
        </p:spPr>
        <p:txBody>
          <a:bodyPr vert="horz" wrap="square" lIns="121920" tIns="60960" rIns="121920" bIns="60960" numCol="1" anchor="t" anchorCtr="0" compatLnSpc="1">
            <a:prstTxWarp prst="textNoShape">
              <a:avLst/>
            </a:prstTxWarp>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dirty="0">
              <a:ln>
                <a:noFill/>
              </a:ln>
              <a:solidFill>
                <a:srgbClr val="FFFFFF"/>
              </a:solidFill>
              <a:effectLst/>
              <a:uLnTx/>
              <a:uFillTx/>
              <a:latin typeface="Open Sans Light"/>
              <a:ea typeface="+mn-ea"/>
              <a:cs typeface="+mn-cs"/>
            </a:endParaRPr>
          </a:p>
        </p:txBody>
      </p:sp>
      <p:grpSp>
        <p:nvGrpSpPr>
          <p:cNvPr id="41" name="Group 40">
            <a:extLst>
              <a:ext uri="{FF2B5EF4-FFF2-40B4-BE49-F238E27FC236}">
                <a16:creationId xmlns:a16="http://schemas.microsoft.com/office/drawing/2014/main" id="{588618E1-585C-94DA-76B0-C43B21A25B67}"/>
              </a:ext>
            </a:extLst>
          </p:cNvPr>
          <p:cNvGrpSpPr/>
          <p:nvPr/>
        </p:nvGrpSpPr>
        <p:grpSpPr>
          <a:xfrm>
            <a:off x="1738723" y="2939751"/>
            <a:ext cx="6885085" cy="3654752"/>
            <a:chOff x="3251200" y="3199611"/>
            <a:chExt cx="5842000" cy="2909089"/>
          </a:xfrm>
          <a:solidFill>
            <a:schemeClr val="accent6">
              <a:lumMod val="50000"/>
            </a:schemeClr>
          </a:solidFill>
        </p:grpSpPr>
        <p:sp>
          <p:nvSpPr>
            <p:cNvPr id="42" name="Freeform 12">
              <a:extLst>
                <a:ext uri="{FF2B5EF4-FFF2-40B4-BE49-F238E27FC236}">
                  <a16:creationId xmlns:a16="http://schemas.microsoft.com/office/drawing/2014/main" id="{8EA35DD0-FE70-3A55-62FC-D17BFBD9AE51}"/>
                </a:ext>
              </a:extLst>
            </p:cNvPr>
            <p:cNvSpPr>
              <a:spLocks/>
            </p:cNvSpPr>
            <p:nvPr/>
          </p:nvSpPr>
          <p:spPr bwMode="auto">
            <a:xfrm>
              <a:off x="6172200" y="4083049"/>
              <a:ext cx="2921000" cy="2025651"/>
            </a:xfrm>
            <a:custGeom>
              <a:avLst/>
              <a:gdLst>
                <a:gd name="T0" fmla="*/ 1380 w 1380"/>
                <a:gd name="T1" fmla="*/ 361 h 957"/>
                <a:gd name="T2" fmla="*/ 1035 w 1380"/>
                <a:gd name="T3" fmla="*/ 0 h 957"/>
                <a:gd name="T4" fmla="*/ 0 w 1380"/>
                <a:gd name="T5" fmla="*/ 447 h 957"/>
                <a:gd name="T6" fmla="*/ 0 w 1380"/>
                <a:gd name="T7" fmla="*/ 957 h 957"/>
                <a:gd name="T8" fmla="*/ 1380 w 1380"/>
                <a:gd name="T9" fmla="*/ 361 h 957"/>
              </a:gdLst>
              <a:ahLst/>
              <a:cxnLst>
                <a:cxn ang="0">
                  <a:pos x="T0" y="T1"/>
                </a:cxn>
                <a:cxn ang="0">
                  <a:pos x="T2" y="T3"/>
                </a:cxn>
                <a:cxn ang="0">
                  <a:pos x="T4" y="T5"/>
                </a:cxn>
                <a:cxn ang="0">
                  <a:pos x="T6" y="T7"/>
                </a:cxn>
                <a:cxn ang="0">
                  <a:pos x="T8" y="T9"/>
                </a:cxn>
              </a:cxnLst>
              <a:rect l="0" t="0" r="r" b="b"/>
              <a:pathLst>
                <a:path w="1380" h="957">
                  <a:moveTo>
                    <a:pt x="1380" y="361"/>
                  </a:moveTo>
                  <a:lnTo>
                    <a:pt x="1035" y="0"/>
                  </a:lnTo>
                  <a:lnTo>
                    <a:pt x="0" y="447"/>
                  </a:lnTo>
                  <a:lnTo>
                    <a:pt x="0" y="957"/>
                  </a:lnTo>
                  <a:lnTo>
                    <a:pt x="1380" y="361"/>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43" name="Freeform 16">
              <a:extLst>
                <a:ext uri="{FF2B5EF4-FFF2-40B4-BE49-F238E27FC236}">
                  <a16:creationId xmlns:a16="http://schemas.microsoft.com/office/drawing/2014/main" id="{8E33B87C-A7C1-2FBE-FB1F-27116D2ADAAC}"/>
                </a:ext>
              </a:extLst>
            </p:cNvPr>
            <p:cNvSpPr>
              <a:spLocks/>
            </p:cNvSpPr>
            <p:nvPr/>
          </p:nvSpPr>
          <p:spPr bwMode="auto">
            <a:xfrm>
              <a:off x="3251200" y="4083049"/>
              <a:ext cx="2921000" cy="2025651"/>
            </a:xfrm>
            <a:custGeom>
              <a:avLst/>
              <a:gdLst>
                <a:gd name="T0" fmla="*/ 0 w 1380"/>
                <a:gd name="T1" fmla="*/ 361 h 957"/>
                <a:gd name="T2" fmla="*/ 345 w 1380"/>
                <a:gd name="T3" fmla="*/ 0 h 957"/>
                <a:gd name="T4" fmla="*/ 1380 w 1380"/>
                <a:gd name="T5" fmla="*/ 447 h 957"/>
                <a:gd name="T6" fmla="*/ 1380 w 1380"/>
                <a:gd name="T7" fmla="*/ 957 h 957"/>
                <a:gd name="T8" fmla="*/ 0 w 1380"/>
                <a:gd name="T9" fmla="*/ 361 h 957"/>
              </a:gdLst>
              <a:ahLst/>
              <a:cxnLst>
                <a:cxn ang="0">
                  <a:pos x="T0" y="T1"/>
                </a:cxn>
                <a:cxn ang="0">
                  <a:pos x="T2" y="T3"/>
                </a:cxn>
                <a:cxn ang="0">
                  <a:pos x="T4" y="T5"/>
                </a:cxn>
                <a:cxn ang="0">
                  <a:pos x="T6" y="T7"/>
                </a:cxn>
                <a:cxn ang="0">
                  <a:pos x="T8" y="T9"/>
                </a:cxn>
              </a:cxnLst>
              <a:rect l="0" t="0" r="r" b="b"/>
              <a:pathLst>
                <a:path w="1380" h="957">
                  <a:moveTo>
                    <a:pt x="0" y="361"/>
                  </a:moveTo>
                  <a:lnTo>
                    <a:pt x="345" y="0"/>
                  </a:lnTo>
                  <a:lnTo>
                    <a:pt x="1380" y="447"/>
                  </a:lnTo>
                  <a:lnTo>
                    <a:pt x="1380" y="957"/>
                  </a:lnTo>
                  <a:lnTo>
                    <a:pt x="0" y="361"/>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44" name="Parallelogram 3">
              <a:extLst>
                <a:ext uri="{FF2B5EF4-FFF2-40B4-BE49-F238E27FC236}">
                  <a16:creationId xmlns:a16="http://schemas.microsoft.com/office/drawing/2014/main" id="{4B9EFFFB-B78D-24AA-E7E4-9F497B905076}"/>
                </a:ext>
              </a:extLst>
            </p:cNvPr>
            <p:cNvSpPr/>
            <p:nvPr/>
          </p:nvSpPr>
          <p:spPr>
            <a:xfrm>
              <a:off x="3981451" y="3199611"/>
              <a:ext cx="4381498" cy="183621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grp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B2B2D"/>
                </a:solidFill>
                <a:effectLst/>
                <a:uLnTx/>
                <a:uFillTx/>
                <a:latin typeface="Open Sans Light"/>
                <a:ea typeface="+mn-ea"/>
                <a:cs typeface="+mn-cs"/>
              </a:endParaRPr>
            </a:p>
          </p:txBody>
        </p:sp>
      </p:grpSp>
      <p:pic>
        <p:nvPicPr>
          <p:cNvPr id="8" name="Picture 7">
            <a:extLst>
              <a:ext uri="{FF2B5EF4-FFF2-40B4-BE49-F238E27FC236}">
                <a16:creationId xmlns:a16="http://schemas.microsoft.com/office/drawing/2014/main" id="{7F73C0D4-730C-87FA-53B0-99151E26AAC4}"/>
              </a:ext>
            </a:extLst>
          </p:cNvPr>
          <p:cNvPicPr>
            <a:picLocks noChangeAspect="1"/>
          </p:cNvPicPr>
          <p:nvPr/>
        </p:nvPicPr>
        <p:blipFill>
          <a:blip r:embed="rId3"/>
          <a:stretch>
            <a:fillRect/>
          </a:stretch>
        </p:blipFill>
        <p:spPr>
          <a:xfrm>
            <a:off x="0" y="6348128"/>
            <a:ext cx="2751909" cy="509872"/>
          </a:xfrm>
          <a:prstGeom prst="rect">
            <a:avLst/>
          </a:prstGeom>
        </p:spPr>
      </p:pic>
      <p:sp>
        <p:nvSpPr>
          <p:cNvPr id="11" name="Rectangle 10">
            <a:extLst>
              <a:ext uri="{FF2B5EF4-FFF2-40B4-BE49-F238E27FC236}">
                <a16:creationId xmlns:a16="http://schemas.microsoft.com/office/drawing/2014/main" id="{8C0B1B20-5191-1A7C-9A85-5D35551D901F}"/>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A7AC733-163D-32AE-E3EC-CB747B86008E}"/>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Who is Swift Geospatial</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7">
            <a:extLst>
              <a:ext uri="{FF2B5EF4-FFF2-40B4-BE49-F238E27FC236}">
                <a16:creationId xmlns:a16="http://schemas.microsoft.com/office/drawing/2014/main" id="{A8B3FB26-CB4B-BFF5-6CDB-130E142531C0}"/>
              </a:ext>
            </a:extLst>
          </p:cNvPr>
          <p:cNvSpPr>
            <a:spLocks noChangeArrowheads="1"/>
          </p:cNvSpPr>
          <p:nvPr/>
        </p:nvSpPr>
        <p:spPr bwMode="auto">
          <a:xfrm>
            <a:off x="5181561" y="3652321"/>
            <a:ext cx="7010441" cy="764117"/>
          </a:xfrm>
          <a:prstGeom prst="rect">
            <a:avLst/>
          </a:prstGeom>
          <a:solidFill>
            <a:srgbClr val="4DB3C7"/>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grpSp>
        <p:nvGrpSpPr>
          <p:cNvPr id="4" name="Group 3">
            <a:extLst>
              <a:ext uri="{FF2B5EF4-FFF2-40B4-BE49-F238E27FC236}">
                <a16:creationId xmlns:a16="http://schemas.microsoft.com/office/drawing/2014/main" id="{0DF10171-DF17-F4A4-177B-A270A7AA29A3}"/>
              </a:ext>
            </a:extLst>
          </p:cNvPr>
          <p:cNvGrpSpPr/>
          <p:nvPr/>
        </p:nvGrpSpPr>
        <p:grpSpPr>
          <a:xfrm>
            <a:off x="2260562" y="2762256"/>
            <a:ext cx="5842000" cy="2909089"/>
            <a:chOff x="3251200" y="3199611"/>
            <a:chExt cx="5842000" cy="2909089"/>
          </a:xfrm>
        </p:grpSpPr>
        <p:sp>
          <p:nvSpPr>
            <p:cNvPr id="5" name="Freeform 12">
              <a:extLst>
                <a:ext uri="{FF2B5EF4-FFF2-40B4-BE49-F238E27FC236}">
                  <a16:creationId xmlns:a16="http://schemas.microsoft.com/office/drawing/2014/main" id="{A3E1F326-3F4A-D0CF-A189-8244709E737A}"/>
                </a:ext>
              </a:extLst>
            </p:cNvPr>
            <p:cNvSpPr>
              <a:spLocks/>
            </p:cNvSpPr>
            <p:nvPr/>
          </p:nvSpPr>
          <p:spPr bwMode="auto">
            <a:xfrm>
              <a:off x="6172200" y="4083049"/>
              <a:ext cx="2921000" cy="2025651"/>
            </a:xfrm>
            <a:custGeom>
              <a:avLst/>
              <a:gdLst>
                <a:gd name="T0" fmla="*/ 1380 w 1380"/>
                <a:gd name="T1" fmla="*/ 361 h 957"/>
                <a:gd name="T2" fmla="*/ 1035 w 1380"/>
                <a:gd name="T3" fmla="*/ 0 h 957"/>
                <a:gd name="T4" fmla="*/ 0 w 1380"/>
                <a:gd name="T5" fmla="*/ 447 h 957"/>
                <a:gd name="T6" fmla="*/ 0 w 1380"/>
                <a:gd name="T7" fmla="*/ 957 h 957"/>
                <a:gd name="T8" fmla="*/ 1380 w 1380"/>
                <a:gd name="T9" fmla="*/ 361 h 957"/>
              </a:gdLst>
              <a:ahLst/>
              <a:cxnLst>
                <a:cxn ang="0">
                  <a:pos x="T0" y="T1"/>
                </a:cxn>
                <a:cxn ang="0">
                  <a:pos x="T2" y="T3"/>
                </a:cxn>
                <a:cxn ang="0">
                  <a:pos x="T4" y="T5"/>
                </a:cxn>
                <a:cxn ang="0">
                  <a:pos x="T6" y="T7"/>
                </a:cxn>
                <a:cxn ang="0">
                  <a:pos x="T8" y="T9"/>
                </a:cxn>
              </a:cxnLst>
              <a:rect l="0" t="0" r="r" b="b"/>
              <a:pathLst>
                <a:path w="1380" h="957">
                  <a:moveTo>
                    <a:pt x="1380" y="361"/>
                  </a:moveTo>
                  <a:lnTo>
                    <a:pt x="1035" y="0"/>
                  </a:lnTo>
                  <a:lnTo>
                    <a:pt x="0" y="447"/>
                  </a:lnTo>
                  <a:lnTo>
                    <a:pt x="0" y="957"/>
                  </a:lnTo>
                  <a:lnTo>
                    <a:pt x="1380" y="361"/>
                  </a:lnTo>
                  <a:close/>
                </a:path>
              </a:pathLst>
            </a:custGeom>
            <a:solidFill>
              <a:srgbClr val="4DB3C7">
                <a:lumMod val="75000"/>
              </a:srgbClr>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6" name="Freeform 16">
              <a:extLst>
                <a:ext uri="{FF2B5EF4-FFF2-40B4-BE49-F238E27FC236}">
                  <a16:creationId xmlns:a16="http://schemas.microsoft.com/office/drawing/2014/main" id="{A6692078-4196-8B90-CE17-E92288BFCBEE}"/>
                </a:ext>
              </a:extLst>
            </p:cNvPr>
            <p:cNvSpPr>
              <a:spLocks/>
            </p:cNvSpPr>
            <p:nvPr/>
          </p:nvSpPr>
          <p:spPr bwMode="auto">
            <a:xfrm>
              <a:off x="3251200" y="4083049"/>
              <a:ext cx="2921000" cy="2025651"/>
            </a:xfrm>
            <a:custGeom>
              <a:avLst/>
              <a:gdLst>
                <a:gd name="T0" fmla="*/ 0 w 1380"/>
                <a:gd name="T1" fmla="*/ 361 h 957"/>
                <a:gd name="T2" fmla="*/ 345 w 1380"/>
                <a:gd name="T3" fmla="*/ 0 h 957"/>
                <a:gd name="T4" fmla="*/ 1380 w 1380"/>
                <a:gd name="T5" fmla="*/ 447 h 957"/>
                <a:gd name="T6" fmla="*/ 1380 w 1380"/>
                <a:gd name="T7" fmla="*/ 957 h 957"/>
                <a:gd name="T8" fmla="*/ 0 w 1380"/>
                <a:gd name="T9" fmla="*/ 361 h 957"/>
              </a:gdLst>
              <a:ahLst/>
              <a:cxnLst>
                <a:cxn ang="0">
                  <a:pos x="T0" y="T1"/>
                </a:cxn>
                <a:cxn ang="0">
                  <a:pos x="T2" y="T3"/>
                </a:cxn>
                <a:cxn ang="0">
                  <a:pos x="T4" y="T5"/>
                </a:cxn>
                <a:cxn ang="0">
                  <a:pos x="T6" y="T7"/>
                </a:cxn>
                <a:cxn ang="0">
                  <a:pos x="T8" y="T9"/>
                </a:cxn>
              </a:cxnLst>
              <a:rect l="0" t="0" r="r" b="b"/>
              <a:pathLst>
                <a:path w="1380" h="957">
                  <a:moveTo>
                    <a:pt x="0" y="361"/>
                  </a:moveTo>
                  <a:lnTo>
                    <a:pt x="345" y="0"/>
                  </a:lnTo>
                  <a:lnTo>
                    <a:pt x="1380" y="447"/>
                  </a:lnTo>
                  <a:lnTo>
                    <a:pt x="1380" y="957"/>
                  </a:lnTo>
                  <a:lnTo>
                    <a:pt x="0" y="361"/>
                  </a:lnTo>
                  <a:close/>
                </a:path>
              </a:pathLst>
            </a:custGeom>
            <a:solidFill>
              <a:srgbClr val="4DB3C7"/>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7" name="Parallelogram 3">
              <a:extLst>
                <a:ext uri="{FF2B5EF4-FFF2-40B4-BE49-F238E27FC236}">
                  <a16:creationId xmlns:a16="http://schemas.microsoft.com/office/drawing/2014/main" id="{91598A12-A2DC-C579-1B51-00F06344D2B6}"/>
                </a:ext>
              </a:extLst>
            </p:cNvPr>
            <p:cNvSpPr/>
            <p:nvPr/>
          </p:nvSpPr>
          <p:spPr>
            <a:xfrm>
              <a:off x="3981451" y="3199611"/>
              <a:ext cx="4381498" cy="183621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rgbClr val="4DB3C7">
                <a:lumMod val="60000"/>
                <a:lumOff val="40000"/>
              </a:srgbClr>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B2B2D"/>
                </a:solidFill>
                <a:effectLst/>
                <a:uLnTx/>
                <a:uFillTx/>
                <a:latin typeface="Open Sans Light"/>
                <a:ea typeface="+mn-ea"/>
                <a:cs typeface="+mn-cs"/>
              </a:endParaRPr>
            </a:p>
          </p:txBody>
        </p:sp>
      </p:grpSp>
      <p:sp>
        <p:nvSpPr>
          <p:cNvPr id="9" name="Rectangle 6">
            <a:extLst>
              <a:ext uri="{FF2B5EF4-FFF2-40B4-BE49-F238E27FC236}">
                <a16:creationId xmlns:a16="http://schemas.microsoft.com/office/drawing/2014/main" id="{E1BD0DF6-44E1-85D2-1DFC-9F208CCAB40D}"/>
              </a:ext>
            </a:extLst>
          </p:cNvPr>
          <p:cNvSpPr>
            <a:spLocks noChangeArrowheads="1"/>
          </p:cNvSpPr>
          <p:nvPr/>
        </p:nvSpPr>
        <p:spPr bwMode="auto">
          <a:xfrm>
            <a:off x="5181561" y="2124087"/>
            <a:ext cx="7010439" cy="764117"/>
          </a:xfrm>
          <a:prstGeom prst="rect">
            <a:avLst/>
          </a:prstGeom>
          <a:solidFill>
            <a:srgbClr val="1D6E9B"/>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10" name="Rectangle 8">
            <a:extLst>
              <a:ext uri="{FF2B5EF4-FFF2-40B4-BE49-F238E27FC236}">
                <a16:creationId xmlns:a16="http://schemas.microsoft.com/office/drawing/2014/main" id="{2C386ADE-3666-9F82-5B0A-2423B7F8C5BC}"/>
              </a:ext>
            </a:extLst>
          </p:cNvPr>
          <p:cNvSpPr>
            <a:spLocks noChangeArrowheads="1"/>
          </p:cNvSpPr>
          <p:nvPr/>
        </p:nvSpPr>
        <p:spPr bwMode="auto">
          <a:xfrm>
            <a:off x="5181562" y="2888205"/>
            <a:ext cx="7010440" cy="764117"/>
          </a:xfrm>
          <a:prstGeom prst="rect">
            <a:avLst/>
          </a:prstGeom>
          <a:solidFill>
            <a:srgbClr val="85CA46"/>
          </a:solidFill>
          <a:ln w="9525">
            <a:noFill/>
            <a:miter lim="800000"/>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grpSp>
        <p:nvGrpSpPr>
          <p:cNvPr id="13" name="Group 12">
            <a:extLst>
              <a:ext uri="{FF2B5EF4-FFF2-40B4-BE49-F238E27FC236}">
                <a16:creationId xmlns:a16="http://schemas.microsoft.com/office/drawing/2014/main" id="{CF128E50-0303-07D8-CA2F-4E7BFCAEB3C2}"/>
              </a:ext>
            </a:extLst>
          </p:cNvPr>
          <p:cNvGrpSpPr/>
          <p:nvPr/>
        </p:nvGrpSpPr>
        <p:grpSpPr>
          <a:xfrm>
            <a:off x="2990813" y="2304748"/>
            <a:ext cx="4381501" cy="2293724"/>
            <a:chOff x="3981451" y="2735476"/>
            <a:chExt cx="4381501" cy="2293724"/>
          </a:xfrm>
          <a:solidFill>
            <a:srgbClr val="85CA46"/>
          </a:solidFill>
        </p:grpSpPr>
        <p:sp>
          <p:nvSpPr>
            <p:cNvPr id="14" name="Freeform 11">
              <a:extLst>
                <a:ext uri="{FF2B5EF4-FFF2-40B4-BE49-F238E27FC236}">
                  <a16:creationId xmlns:a16="http://schemas.microsoft.com/office/drawing/2014/main" id="{21650B76-45C0-1B4C-A56C-EBDEB5F4375B}"/>
                </a:ext>
              </a:extLst>
            </p:cNvPr>
            <p:cNvSpPr>
              <a:spLocks/>
            </p:cNvSpPr>
            <p:nvPr/>
          </p:nvSpPr>
          <p:spPr bwMode="auto">
            <a:xfrm>
              <a:off x="6172201" y="3316816"/>
              <a:ext cx="2190751" cy="1712384"/>
            </a:xfrm>
            <a:custGeom>
              <a:avLst/>
              <a:gdLst>
                <a:gd name="T0" fmla="*/ 689 w 1035"/>
                <a:gd name="T1" fmla="*/ 0 h 809"/>
                <a:gd name="T2" fmla="*/ 0 w 1035"/>
                <a:gd name="T3" fmla="*/ 298 h 809"/>
                <a:gd name="T4" fmla="*/ 0 w 1035"/>
                <a:gd name="T5" fmla="*/ 639 h 809"/>
                <a:gd name="T6" fmla="*/ 0 w 1035"/>
                <a:gd name="T7" fmla="*/ 809 h 809"/>
                <a:gd name="T8" fmla="*/ 1035 w 1035"/>
                <a:gd name="T9" fmla="*/ 362 h 809"/>
                <a:gd name="T10" fmla="*/ 689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689" y="0"/>
                  </a:moveTo>
                  <a:lnTo>
                    <a:pt x="0" y="298"/>
                  </a:lnTo>
                  <a:lnTo>
                    <a:pt x="0" y="639"/>
                  </a:lnTo>
                  <a:lnTo>
                    <a:pt x="0" y="809"/>
                  </a:lnTo>
                  <a:lnTo>
                    <a:pt x="1035" y="362"/>
                  </a:lnTo>
                  <a:lnTo>
                    <a:pt x="689"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15" name="Freeform 15">
              <a:extLst>
                <a:ext uri="{FF2B5EF4-FFF2-40B4-BE49-F238E27FC236}">
                  <a16:creationId xmlns:a16="http://schemas.microsoft.com/office/drawing/2014/main" id="{6BF2234F-6927-34AB-A780-99F42657FA52}"/>
                </a:ext>
              </a:extLst>
            </p:cNvPr>
            <p:cNvSpPr>
              <a:spLocks/>
            </p:cNvSpPr>
            <p:nvPr/>
          </p:nvSpPr>
          <p:spPr bwMode="auto">
            <a:xfrm>
              <a:off x="3981451" y="3316816"/>
              <a:ext cx="2190751" cy="1712384"/>
            </a:xfrm>
            <a:custGeom>
              <a:avLst/>
              <a:gdLst>
                <a:gd name="T0" fmla="*/ 346 w 1035"/>
                <a:gd name="T1" fmla="*/ 0 h 809"/>
                <a:gd name="T2" fmla="*/ 1035 w 1035"/>
                <a:gd name="T3" fmla="*/ 298 h 809"/>
                <a:gd name="T4" fmla="*/ 1035 w 1035"/>
                <a:gd name="T5" fmla="*/ 639 h 809"/>
                <a:gd name="T6" fmla="*/ 1035 w 1035"/>
                <a:gd name="T7" fmla="*/ 809 h 809"/>
                <a:gd name="T8" fmla="*/ 0 w 1035"/>
                <a:gd name="T9" fmla="*/ 362 h 809"/>
                <a:gd name="T10" fmla="*/ 346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346" y="0"/>
                  </a:moveTo>
                  <a:lnTo>
                    <a:pt x="1035" y="298"/>
                  </a:lnTo>
                  <a:lnTo>
                    <a:pt x="1035" y="639"/>
                  </a:lnTo>
                  <a:lnTo>
                    <a:pt x="1035" y="809"/>
                  </a:lnTo>
                  <a:lnTo>
                    <a:pt x="0" y="362"/>
                  </a:lnTo>
                  <a:lnTo>
                    <a:pt x="346"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16" name="Parallelogram 3">
              <a:extLst>
                <a:ext uri="{FF2B5EF4-FFF2-40B4-BE49-F238E27FC236}">
                  <a16:creationId xmlns:a16="http://schemas.microsoft.com/office/drawing/2014/main" id="{EA27C809-875E-DB38-5B88-13F33D86E944}"/>
                </a:ext>
              </a:extLst>
            </p:cNvPr>
            <p:cNvSpPr/>
            <p:nvPr/>
          </p:nvSpPr>
          <p:spPr>
            <a:xfrm>
              <a:off x="4704292" y="2735476"/>
              <a:ext cx="2935224" cy="1212108"/>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grp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B2B2D"/>
                </a:solidFill>
                <a:effectLst/>
                <a:uLnTx/>
                <a:uFillTx/>
                <a:latin typeface="Open Sans Light"/>
                <a:ea typeface="+mn-ea"/>
                <a:cs typeface="+mn-cs"/>
              </a:endParaRPr>
            </a:p>
          </p:txBody>
        </p:sp>
      </p:grpSp>
      <p:grpSp>
        <p:nvGrpSpPr>
          <p:cNvPr id="17" name="Group 16">
            <a:extLst>
              <a:ext uri="{FF2B5EF4-FFF2-40B4-BE49-F238E27FC236}">
                <a16:creationId xmlns:a16="http://schemas.microsoft.com/office/drawing/2014/main" id="{2C7717A4-86C4-ACA4-81AD-8481E8351398}"/>
              </a:ext>
            </a:extLst>
          </p:cNvPr>
          <p:cNvGrpSpPr/>
          <p:nvPr/>
        </p:nvGrpSpPr>
        <p:grpSpPr>
          <a:xfrm>
            <a:off x="3723959" y="1769461"/>
            <a:ext cx="2916767" cy="1751485"/>
            <a:chOff x="4713817" y="2196099"/>
            <a:chExt cx="2916767" cy="1751485"/>
          </a:xfrm>
        </p:grpSpPr>
        <p:sp>
          <p:nvSpPr>
            <p:cNvPr id="18" name="Freeform 9">
              <a:extLst>
                <a:ext uri="{FF2B5EF4-FFF2-40B4-BE49-F238E27FC236}">
                  <a16:creationId xmlns:a16="http://schemas.microsoft.com/office/drawing/2014/main" id="{FAE1A371-A221-1E2C-3923-F73472C9BF23}"/>
                </a:ext>
              </a:extLst>
            </p:cNvPr>
            <p:cNvSpPr>
              <a:spLocks/>
            </p:cNvSpPr>
            <p:nvPr/>
          </p:nvSpPr>
          <p:spPr bwMode="auto">
            <a:xfrm>
              <a:off x="6172200" y="2554817"/>
              <a:ext cx="1458384" cy="1392767"/>
            </a:xfrm>
            <a:custGeom>
              <a:avLst/>
              <a:gdLst>
                <a:gd name="T0" fmla="*/ 345 w 689"/>
                <a:gd name="T1" fmla="*/ 0 h 658"/>
                <a:gd name="T2" fmla="*/ 0 w 689"/>
                <a:gd name="T3" fmla="*/ 149 h 658"/>
                <a:gd name="T4" fmla="*/ 0 w 689"/>
                <a:gd name="T5" fmla="*/ 658 h 658"/>
                <a:gd name="T6" fmla="*/ 689 w 689"/>
                <a:gd name="T7" fmla="*/ 360 h 658"/>
                <a:gd name="T8" fmla="*/ 345 w 689"/>
                <a:gd name="T9" fmla="*/ 0 h 658"/>
              </a:gdLst>
              <a:ahLst/>
              <a:cxnLst>
                <a:cxn ang="0">
                  <a:pos x="T0" y="T1"/>
                </a:cxn>
                <a:cxn ang="0">
                  <a:pos x="T2" y="T3"/>
                </a:cxn>
                <a:cxn ang="0">
                  <a:pos x="T4" y="T5"/>
                </a:cxn>
                <a:cxn ang="0">
                  <a:pos x="T6" y="T7"/>
                </a:cxn>
                <a:cxn ang="0">
                  <a:pos x="T8" y="T9"/>
                </a:cxn>
              </a:cxnLst>
              <a:rect l="0" t="0" r="r" b="b"/>
              <a:pathLst>
                <a:path w="689" h="658">
                  <a:moveTo>
                    <a:pt x="345" y="0"/>
                  </a:moveTo>
                  <a:lnTo>
                    <a:pt x="0" y="149"/>
                  </a:lnTo>
                  <a:lnTo>
                    <a:pt x="0" y="658"/>
                  </a:lnTo>
                  <a:lnTo>
                    <a:pt x="689" y="360"/>
                  </a:lnTo>
                  <a:lnTo>
                    <a:pt x="345" y="0"/>
                  </a:lnTo>
                  <a:close/>
                </a:path>
              </a:pathLst>
            </a:custGeom>
            <a:solidFill>
              <a:srgbClr val="4DB3C7">
                <a:lumMod val="50000"/>
              </a:srgbClr>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19" name="Freeform 13">
              <a:extLst>
                <a:ext uri="{FF2B5EF4-FFF2-40B4-BE49-F238E27FC236}">
                  <a16:creationId xmlns:a16="http://schemas.microsoft.com/office/drawing/2014/main" id="{3C90ED31-E2DF-7D77-8D6D-0BADA56EA2F9}"/>
                </a:ext>
              </a:extLst>
            </p:cNvPr>
            <p:cNvSpPr>
              <a:spLocks/>
            </p:cNvSpPr>
            <p:nvPr/>
          </p:nvSpPr>
          <p:spPr bwMode="auto">
            <a:xfrm>
              <a:off x="4713817" y="2554817"/>
              <a:ext cx="1458384" cy="1392767"/>
            </a:xfrm>
            <a:custGeom>
              <a:avLst/>
              <a:gdLst>
                <a:gd name="T0" fmla="*/ 344 w 689"/>
                <a:gd name="T1" fmla="*/ 0 h 658"/>
                <a:gd name="T2" fmla="*/ 689 w 689"/>
                <a:gd name="T3" fmla="*/ 149 h 658"/>
                <a:gd name="T4" fmla="*/ 689 w 689"/>
                <a:gd name="T5" fmla="*/ 658 h 658"/>
                <a:gd name="T6" fmla="*/ 0 w 689"/>
                <a:gd name="T7" fmla="*/ 360 h 658"/>
                <a:gd name="T8" fmla="*/ 344 w 689"/>
                <a:gd name="T9" fmla="*/ 0 h 658"/>
              </a:gdLst>
              <a:ahLst/>
              <a:cxnLst>
                <a:cxn ang="0">
                  <a:pos x="T0" y="T1"/>
                </a:cxn>
                <a:cxn ang="0">
                  <a:pos x="T2" y="T3"/>
                </a:cxn>
                <a:cxn ang="0">
                  <a:pos x="T4" y="T5"/>
                </a:cxn>
                <a:cxn ang="0">
                  <a:pos x="T6" y="T7"/>
                </a:cxn>
                <a:cxn ang="0">
                  <a:pos x="T8" y="T9"/>
                </a:cxn>
              </a:cxnLst>
              <a:rect l="0" t="0" r="r" b="b"/>
              <a:pathLst>
                <a:path w="689" h="658">
                  <a:moveTo>
                    <a:pt x="344" y="0"/>
                  </a:moveTo>
                  <a:lnTo>
                    <a:pt x="689" y="149"/>
                  </a:lnTo>
                  <a:lnTo>
                    <a:pt x="689" y="658"/>
                  </a:lnTo>
                  <a:lnTo>
                    <a:pt x="0" y="360"/>
                  </a:lnTo>
                  <a:lnTo>
                    <a:pt x="344" y="0"/>
                  </a:lnTo>
                  <a:close/>
                </a:path>
              </a:pathLst>
            </a:custGeom>
            <a:solidFill>
              <a:srgbClr val="1D6E9B"/>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20" name="Parallelogram 3">
              <a:extLst>
                <a:ext uri="{FF2B5EF4-FFF2-40B4-BE49-F238E27FC236}">
                  <a16:creationId xmlns:a16="http://schemas.microsoft.com/office/drawing/2014/main" id="{D153E67F-547E-6698-5D84-6C0E5B3F58A7}"/>
                </a:ext>
              </a:extLst>
            </p:cNvPr>
            <p:cNvSpPr/>
            <p:nvPr/>
          </p:nvSpPr>
          <p:spPr>
            <a:xfrm flipV="1">
              <a:off x="5437496" y="2196099"/>
              <a:ext cx="1475650" cy="67665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rgbClr val="1D6E9B">
                <a:lumMod val="60000"/>
                <a:lumOff val="40000"/>
              </a:srgbClr>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B2B2D"/>
                </a:solidFill>
                <a:effectLst/>
                <a:uLnTx/>
                <a:uFillTx/>
                <a:latin typeface="Open Sans Light"/>
                <a:ea typeface="+mn-ea"/>
                <a:cs typeface="+mn-cs"/>
              </a:endParaRPr>
            </a:p>
          </p:txBody>
        </p:sp>
      </p:grpSp>
      <p:sp>
        <p:nvSpPr>
          <p:cNvPr id="21" name="Rectangle 5">
            <a:extLst>
              <a:ext uri="{FF2B5EF4-FFF2-40B4-BE49-F238E27FC236}">
                <a16:creationId xmlns:a16="http://schemas.microsoft.com/office/drawing/2014/main" id="{C3C2F755-827A-77A4-CBB3-0A8C321413B2}"/>
              </a:ext>
            </a:extLst>
          </p:cNvPr>
          <p:cNvSpPr>
            <a:spLocks noChangeArrowheads="1"/>
          </p:cNvSpPr>
          <p:nvPr/>
        </p:nvSpPr>
        <p:spPr bwMode="auto">
          <a:xfrm>
            <a:off x="5181562" y="1387405"/>
            <a:ext cx="7010438" cy="764117"/>
          </a:xfrm>
          <a:prstGeom prst="rect">
            <a:avLst/>
          </a:prstGeom>
          <a:solidFill>
            <a:srgbClr val="85CA46">
              <a:lumMod val="75000"/>
            </a:srgbClr>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grpSp>
        <p:nvGrpSpPr>
          <p:cNvPr id="22" name="Group 21">
            <a:extLst>
              <a:ext uri="{FF2B5EF4-FFF2-40B4-BE49-F238E27FC236}">
                <a16:creationId xmlns:a16="http://schemas.microsoft.com/office/drawing/2014/main" id="{ED37D440-7A9C-F494-20C8-37AA0F7E88B1}"/>
              </a:ext>
            </a:extLst>
          </p:cNvPr>
          <p:cNvGrpSpPr/>
          <p:nvPr/>
        </p:nvGrpSpPr>
        <p:grpSpPr>
          <a:xfrm>
            <a:off x="4451313" y="1373798"/>
            <a:ext cx="1460500" cy="1079500"/>
            <a:chOff x="5441951" y="1790701"/>
            <a:chExt cx="1460500" cy="1079500"/>
          </a:xfrm>
          <a:solidFill>
            <a:srgbClr val="85CA46">
              <a:lumMod val="75000"/>
            </a:srgbClr>
          </a:solidFill>
        </p:grpSpPr>
        <p:sp>
          <p:nvSpPr>
            <p:cNvPr id="23" name="Freeform 10">
              <a:extLst>
                <a:ext uri="{FF2B5EF4-FFF2-40B4-BE49-F238E27FC236}">
                  <a16:creationId xmlns:a16="http://schemas.microsoft.com/office/drawing/2014/main" id="{30883119-BEC5-2626-69AC-5C612EEF36E7}"/>
                </a:ext>
              </a:extLst>
            </p:cNvPr>
            <p:cNvSpPr>
              <a:spLocks/>
            </p:cNvSpPr>
            <p:nvPr/>
          </p:nvSpPr>
          <p:spPr bwMode="auto">
            <a:xfrm>
              <a:off x="6172200" y="1790701"/>
              <a:ext cx="730251" cy="1079500"/>
            </a:xfrm>
            <a:custGeom>
              <a:avLst/>
              <a:gdLst>
                <a:gd name="T0" fmla="*/ 0 w 345"/>
                <a:gd name="T1" fmla="*/ 0 h 510"/>
                <a:gd name="T2" fmla="*/ 0 w 345"/>
                <a:gd name="T3" fmla="*/ 510 h 510"/>
                <a:gd name="T4" fmla="*/ 345 w 345"/>
                <a:gd name="T5" fmla="*/ 361 h 510"/>
                <a:gd name="T6" fmla="*/ 0 w 345"/>
                <a:gd name="T7" fmla="*/ 0 h 510"/>
              </a:gdLst>
              <a:ahLst/>
              <a:cxnLst>
                <a:cxn ang="0">
                  <a:pos x="T0" y="T1"/>
                </a:cxn>
                <a:cxn ang="0">
                  <a:pos x="T2" y="T3"/>
                </a:cxn>
                <a:cxn ang="0">
                  <a:pos x="T4" y="T5"/>
                </a:cxn>
                <a:cxn ang="0">
                  <a:pos x="T6" y="T7"/>
                </a:cxn>
              </a:cxnLst>
              <a:rect l="0" t="0" r="r" b="b"/>
              <a:pathLst>
                <a:path w="345" h="510">
                  <a:moveTo>
                    <a:pt x="0" y="0"/>
                  </a:moveTo>
                  <a:lnTo>
                    <a:pt x="0" y="510"/>
                  </a:lnTo>
                  <a:lnTo>
                    <a:pt x="345" y="361"/>
                  </a:lnTo>
                  <a:lnTo>
                    <a:pt x="0"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24" name="Freeform 14">
              <a:extLst>
                <a:ext uri="{FF2B5EF4-FFF2-40B4-BE49-F238E27FC236}">
                  <a16:creationId xmlns:a16="http://schemas.microsoft.com/office/drawing/2014/main" id="{D0F83A86-A10F-42B2-01C4-3D147935D53B}"/>
                </a:ext>
              </a:extLst>
            </p:cNvPr>
            <p:cNvSpPr>
              <a:spLocks/>
            </p:cNvSpPr>
            <p:nvPr/>
          </p:nvSpPr>
          <p:spPr bwMode="auto">
            <a:xfrm>
              <a:off x="5441951" y="1790701"/>
              <a:ext cx="730251" cy="1079500"/>
            </a:xfrm>
            <a:custGeom>
              <a:avLst/>
              <a:gdLst>
                <a:gd name="T0" fmla="*/ 345 w 345"/>
                <a:gd name="T1" fmla="*/ 0 h 510"/>
                <a:gd name="T2" fmla="*/ 345 w 345"/>
                <a:gd name="T3" fmla="*/ 510 h 510"/>
                <a:gd name="T4" fmla="*/ 0 w 345"/>
                <a:gd name="T5" fmla="*/ 361 h 510"/>
                <a:gd name="T6" fmla="*/ 345 w 345"/>
                <a:gd name="T7" fmla="*/ 0 h 510"/>
              </a:gdLst>
              <a:ahLst/>
              <a:cxnLst>
                <a:cxn ang="0">
                  <a:pos x="T0" y="T1"/>
                </a:cxn>
                <a:cxn ang="0">
                  <a:pos x="T2" y="T3"/>
                </a:cxn>
                <a:cxn ang="0">
                  <a:pos x="T4" y="T5"/>
                </a:cxn>
                <a:cxn ang="0">
                  <a:pos x="T6" y="T7"/>
                </a:cxn>
              </a:cxnLst>
              <a:rect l="0" t="0" r="r" b="b"/>
              <a:pathLst>
                <a:path w="345" h="510">
                  <a:moveTo>
                    <a:pt x="345" y="0"/>
                  </a:moveTo>
                  <a:lnTo>
                    <a:pt x="345" y="510"/>
                  </a:lnTo>
                  <a:lnTo>
                    <a:pt x="0" y="361"/>
                  </a:lnTo>
                  <a:lnTo>
                    <a:pt x="345"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grpSp>
      <p:sp>
        <p:nvSpPr>
          <p:cNvPr id="25" name="Rectangle 24">
            <a:extLst>
              <a:ext uri="{FF2B5EF4-FFF2-40B4-BE49-F238E27FC236}">
                <a16:creationId xmlns:a16="http://schemas.microsoft.com/office/drawing/2014/main" id="{03077D74-B941-8353-63FB-495DD91C2E65}"/>
              </a:ext>
            </a:extLst>
          </p:cNvPr>
          <p:cNvSpPr/>
          <p:nvPr/>
        </p:nvSpPr>
        <p:spPr>
          <a:xfrm>
            <a:off x="6555599" y="1537182"/>
            <a:ext cx="5312368" cy="524759"/>
          </a:xfrm>
          <a:prstGeom prst="rect">
            <a:avLst/>
          </a:prstGeom>
          <a:ln>
            <a:noFill/>
          </a:ln>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Open Sans Light"/>
                <a:ea typeface="+mn-ea"/>
                <a:cs typeface="+mn-cs"/>
              </a:rPr>
              <a:t>50cm – 1.2m Radar Imagery</a:t>
            </a:r>
          </a:p>
        </p:txBody>
      </p:sp>
      <p:sp>
        <p:nvSpPr>
          <p:cNvPr id="26" name="Rectangle 25">
            <a:extLst>
              <a:ext uri="{FF2B5EF4-FFF2-40B4-BE49-F238E27FC236}">
                <a16:creationId xmlns:a16="http://schemas.microsoft.com/office/drawing/2014/main" id="{BAB9AF51-BB41-3ED2-5DCC-9F9C7F1E3B34}"/>
              </a:ext>
            </a:extLst>
          </p:cNvPr>
          <p:cNvSpPr/>
          <p:nvPr/>
        </p:nvSpPr>
        <p:spPr>
          <a:xfrm>
            <a:off x="5933202" y="1491456"/>
            <a:ext cx="832920" cy="655564"/>
          </a:xfrm>
          <a:prstGeom prst="rect">
            <a:avLst/>
          </a:prstGeom>
          <a:ln>
            <a:noFill/>
          </a:ln>
        </p:spPr>
        <p:txBody>
          <a:bodyPr wrap="none" lIns="121920" rIns="12192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Light"/>
                <a:ea typeface="+mn-ea"/>
                <a:cs typeface="+mn-cs"/>
              </a:rPr>
              <a:t>04</a:t>
            </a:r>
          </a:p>
        </p:txBody>
      </p:sp>
      <p:sp>
        <p:nvSpPr>
          <p:cNvPr id="27" name="Rectangle 26">
            <a:extLst>
              <a:ext uri="{FF2B5EF4-FFF2-40B4-BE49-F238E27FC236}">
                <a16:creationId xmlns:a16="http://schemas.microsoft.com/office/drawing/2014/main" id="{5FE26983-0303-1E09-B49E-1B5DAEABD7A3}"/>
              </a:ext>
            </a:extLst>
          </p:cNvPr>
          <p:cNvSpPr/>
          <p:nvPr/>
        </p:nvSpPr>
        <p:spPr>
          <a:xfrm>
            <a:off x="6644402" y="2237169"/>
            <a:ext cx="832920" cy="655564"/>
          </a:xfrm>
          <a:prstGeom prst="rect">
            <a:avLst/>
          </a:prstGeom>
          <a:ln>
            <a:noFill/>
          </a:ln>
        </p:spPr>
        <p:txBody>
          <a:bodyPr wrap="none" lIns="121920" rIns="12192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Light"/>
                <a:ea typeface="+mn-ea"/>
                <a:cs typeface="+mn-cs"/>
              </a:rPr>
              <a:t>03</a:t>
            </a:r>
          </a:p>
        </p:txBody>
      </p:sp>
      <p:sp>
        <p:nvSpPr>
          <p:cNvPr id="28" name="Rectangle 27">
            <a:extLst>
              <a:ext uri="{FF2B5EF4-FFF2-40B4-BE49-F238E27FC236}">
                <a16:creationId xmlns:a16="http://schemas.microsoft.com/office/drawing/2014/main" id="{4F362CC4-25CA-7377-949F-B8196C46A8D6}"/>
              </a:ext>
            </a:extLst>
          </p:cNvPr>
          <p:cNvSpPr/>
          <p:nvPr/>
        </p:nvSpPr>
        <p:spPr>
          <a:xfrm>
            <a:off x="7266799" y="2273864"/>
            <a:ext cx="4601168" cy="524759"/>
          </a:xfrm>
          <a:prstGeom prst="rect">
            <a:avLst/>
          </a:prstGeom>
          <a:ln>
            <a:noFill/>
          </a:ln>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Open Sans Light"/>
                <a:ea typeface="+mn-ea"/>
                <a:cs typeface="+mn-cs"/>
              </a:rPr>
              <a:t>3m Optical Imagery</a:t>
            </a:r>
          </a:p>
        </p:txBody>
      </p:sp>
      <p:sp>
        <p:nvSpPr>
          <p:cNvPr id="29" name="Rectangle 28">
            <a:extLst>
              <a:ext uri="{FF2B5EF4-FFF2-40B4-BE49-F238E27FC236}">
                <a16:creationId xmlns:a16="http://schemas.microsoft.com/office/drawing/2014/main" id="{FA93CF09-53BF-A27D-217F-22C36AF3D85F}"/>
              </a:ext>
            </a:extLst>
          </p:cNvPr>
          <p:cNvSpPr/>
          <p:nvPr/>
        </p:nvSpPr>
        <p:spPr>
          <a:xfrm>
            <a:off x="7895974" y="3046917"/>
            <a:ext cx="4296026" cy="524759"/>
          </a:xfrm>
          <a:prstGeom prst="rect">
            <a:avLst/>
          </a:prstGeom>
          <a:ln>
            <a:noFill/>
          </a:ln>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Open Sans Light"/>
                <a:ea typeface="+mn-ea"/>
                <a:cs typeface="+mn-cs"/>
              </a:rPr>
              <a:t>30cm Optical Imagery</a:t>
            </a:r>
          </a:p>
        </p:txBody>
      </p:sp>
      <p:sp>
        <p:nvSpPr>
          <p:cNvPr id="30" name="Rectangle 29">
            <a:extLst>
              <a:ext uri="{FF2B5EF4-FFF2-40B4-BE49-F238E27FC236}">
                <a16:creationId xmlns:a16="http://schemas.microsoft.com/office/drawing/2014/main" id="{A8226C0B-E46B-986D-70A2-973C5E26651E}"/>
              </a:ext>
            </a:extLst>
          </p:cNvPr>
          <p:cNvSpPr/>
          <p:nvPr/>
        </p:nvSpPr>
        <p:spPr>
          <a:xfrm>
            <a:off x="8615028" y="3792631"/>
            <a:ext cx="3252939" cy="510140"/>
          </a:xfrm>
          <a:prstGeom prst="rect">
            <a:avLst/>
          </a:prstGeom>
          <a:ln>
            <a:noFill/>
          </a:ln>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Open Sans Light"/>
                <a:ea typeface="+mn-ea"/>
                <a:cs typeface="+mn-cs"/>
              </a:rPr>
              <a:t>Enterprise Server</a:t>
            </a:r>
          </a:p>
        </p:txBody>
      </p:sp>
      <p:sp>
        <p:nvSpPr>
          <p:cNvPr id="31" name="Rectangle 30">
            <a:extLst>
              <a:ext uri="{FF2B5EF4-FFF2-40B4-BE49-F238E27FC236}">
                <a16:creationId xmlns:a16="http://schemas.microsoft.com/office/drawing/2014/main" id="{137DBA3F-0E87-1CD1-A53A-510D27B39573}"/>
              </a:ext>
            </a:extLst>
          </p:cNvPr>
          <p:cNvSpPr/>
          <p:nvPr/>
        </p:nvSpPr>
        <p:spPr>
          <a:xfrm>
            <a:off x="7254002" y="2996134"/>
            <a:ext cx="832920" cy="655564"/>
          </a:xfrm>
          <a:prstGeom prst="rect">
            <a:avLst/>
          </a:prstGeom>
          <a:ln>
            <a:noFill/>
          </a:ln>
        </p:spPr>
        <p:txBody>
          <a:bodyPr wrap="none" lIns="121920" rIns="12192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Light"/>
                <a:ea typeface="+mn-ea"/>
                <a:cs typeface="+mn-cs"/>
              </a:rPr>
              <a:t>02</a:t>
            </a:r>
          </a:p>
        </p:txBody>
      </p:sp>
      <p:sp>
        <p:nvSpPr>
          <p:cNvPr id="32" name="Rectangle 31">
            <a:extLst>
              <a:ext uri="{FF2B5EF4-FFF2-40B4-BE49-F238E27FC236}">
                <a16:creationId xmlns:a16="http://schemas.microsoft.com/office/drawing/2014/main" id="{E1D668BF-56F1-6630-821E-408853F8E0C4}"/>
              </a:ext>
            </a:extLst>
          </p:cNvPr>
          <p:cNvSpPr/>
          <p:nvPr/>
        </p:nvSpPr>
        <p:spPr>
          <a:xfrm>
            <a:off x="7965202" y="3741848"/>
            <a:ext cx="832920" cy="655564"/>
          </a:xfrm>
          <a:prstGeom prst="rect">
            <a:avLst/>
          </a:prstGeom>
          <a:ln>
            <a:noFill/>
          </a:ln>
        </p:spPr>
        <p:txBody>
          <a:bodyPr wrap="none" lIns="121920" rIns="12192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Light"/>
                <a:ea typeface="+mn-ea"/>
                <a:cs typeface="+mn-cs"/>
              </a:rPr>
              <a:t>01</a:t>
            </a:r>
          </a:p>
        </p:txBody>
      </p:sp>
      <p:sp>
        <p:nvSpPr>
          <p:cNvPr id="33" name="Rectangle 32">
            <a:extLst>
              <a:ext uri="{FF2B5EF4-FFF2-40B4-BE49-F238E27FC236}">
                <a16:creationId xmlns:a16="http://schemas.microsoft.com/office/drawing/2014/main" id="{83E91B7D-41CA-0CD6-3BAA-7CDB876F63DE}"/>
              </a:ext>
            </a:extLst>
          </p:cNvPr>
          <p:cNvSpPr/>
          <p:nvPr/>
        </p:nvSpPr>
        <p:spPr>
          <a:xfrm>
            <a:off x="708201" y="1867839"/>
            <a:ext cx="2027008" cy="359137"/>
          </a:xfrm>
          <a:prstGeom prst="rect">
            <a:avLst/>
          </a:prstGeom>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Open Sans Light"/>
                <a:ea typeface="+mn-ea"/>
                <a:cs typeface="+mn-cs"/>
              </a:rPr>
              <a:t>Capella Space</a:t>
            </a:r>
          </a:p>
        </p:txBody>
      </p:sp>
      <p:sp>
        <p:nvSpPr>
          <p:cNvPr id="34" name="Rectangle 33">
            <a:extLst>
              <a:ext uri="{FF2B5EF4-FFF2-40B4-BE49-F238E27FC236}">
                <a16:creationId xmlns:a16="http://schemas.microsoft.com/office/drawing/2014/main" id="{D7029759-5810-58B2-66B0-F77201D5C179}"/>
              </a:ext>
            </a:extLst>
          </p:cNvPr>
          <p:cNvSpPr/>
          <p:nvPr/>
        </p:nvSpPr>
        <p:spPr>
          <a:xfrm>
            <a:off x="744683" y="2671862"/>
            <a:ext cx="1990525" cy="359137"/>
          </a:xfrm>
          <a:prstGeom prst="rect">
            <a:avLst/>
          </a:prstGeom>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Open Sans Light"/>
                <a:ea typeface="+mn-ea"/>
                <a:cs typeface="+mn-cs"/>
              </a:rPr>
              <a:t>Planet</a:t>
            </a:r>
          </a:p>
        </p:txBody>
      </p:sp>
      <p:sp>
        <p:nvSpPr>
          <p:cNvPr id="35" name="Rectangle 34">
            <a:extLst>
              <a:ext uri="{FF2B5EF4-FFF2-40B4-BE49-F238E27FC236}">
                <a16:creationId xmlns:a16="http://schemas.microsoft.com/office/drawing/2014/main" id="{8336B7F1-038B-3AB2-6E79-7A7E3BDF5AC1}"/>
              </a:ext>
            </a:extLst>
          </p:cNvPr>
          <p:cNvSpPr/>
          <p:nvPr/>
        </p:nvSpPr>
        <p:spPr>
          <a:xfrm>
            <a:off x="708201" y="3524890"/>
            <a:ext cx="1953201" cy="359137"/>
          </a:xfrm>
          <a:prstGeom prst="rect">
            <a:avLst/>
          </a:prstGeom>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Open Sans Light"/>
                <a:ea typeface="+mn-ea"/>
                <a:cs typeface="+mn-cs"/>
              </a:rPr>
              <a:t>Maxar</a:t>
            </a:r>
          </a:p>
        </p:txBody>
      </p:sp>
      <p:sp>
        <p:nvSpPr>
          <p:cNvPr id="36" name="Rectangle 35">
            <a:extLst>
              <a:ext uri="{FF2B5EF4-FFF2-40B4-BE49-F238E27FC236}">
                <a16:creationId xmlns:a16="http://schemas.microsoft.com/office/drawing/2014/main" id="{9967B85E-B2A8-13F1-F8D1-B25D739F5E47}"/>
              </a:ext>
            </a:extLst>
          </p:cNvPr>
          <p:cNvSpPr/>
          <p:nvPr/>
        </p:nvSpPr>
        <p:spPr>
          <a:xfrm>
            <a:off x="686813" y="4363511"/>
            <a:ext cx="1953202" cy="359137"/>
          </a:xfrm>
          <a:prstGeom prst="rect">
            <a:avLst/>
          </a:prstGeom>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Open Sans Light"/>
                <a:ea typeface="+mn-ea"/>
                <a:cs typeface="+mn-cs"/>
              </a:rPr>
              <a:t>ESRI</a:t>
            </a:r>
          </a:p>
        </p:txBody>
      </p:sp>
      <p:sp>
        <p:nvSpPr>
          <p:cNvPr id="37" name="Oval 12">
            <a:extLst>
              <a:ext uri="{FF2B5EF4-FFF2-40B4-BE49-F238E27FC236}">
                <a16:creationId xmlns:a16="http://schemas.microsoft.com/office/drawing/2014/main" id="{638E9E05-EF2A-789D-52A6-8106E061DF7E}"/>
              </a:ext>
            </a:extLst>
          </p:cNvPr>
          <p:cNvSpPr>
            <a:spLocks noChangeArrowheads="1"/>
          </p:cNvSpPr>
          <p:nvPr/>
        </p:nvSpPr>
        <p:spPr bwMode="auto">
          <a:xfrm>
            <a:off x="86714" y="2424254"/>
            <a:ext cx="753095" cy="753088"/>
          </a:xfrm>
          <a:prstGeom prst="ellipse">
            <a:avLst/>
          </a:prstGeom>
          <a:solidFill>
            <a:srgbClr val="1D6E9B"/>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38" name="Oval 12">
            <a:extLst>
              <a:ext uri="{FF2B5EF4-FFF2-40B4-BE49-F238E27FC236}">
                <a16:creationId xmlns:a16="http://schemas.microsoft.com/office/drawing/2014/main" id="{B62BBC2B-5974-230D-5ABB-3D22981A4E2C}"/>
              </a:ext>
            </a:extLst>
          </p:cNvPr>
          <p:cNvSpPr>
            <a:spLocks noChangeArrowheads="1"/>
          </p:cNvSpPr>
          <p:nvPr/>
        </p:nvSpPr>
        <p:spPr bwMode="auto">
          <a:xfrm>
            <a:off x="86714" y="3272983"/>
            <a:ext cx="753095" cy="753088"/>
          </a:xfrm>
          <a:prstGeom prst="ellipse">
            <a:avLst/>
          </a:prstGeom>
          <a:solidFill>
            <a:srgbClr val="85CA46"/>
          </a:solidFill>
          <a:ln w="9525">
            <a:noFill/>
            <a:miter lim="800000"/>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39" name="Oval 12">
            <a:extLst>
              <a:ext uri="{FF2B5EF4-FFF2-40B4-BE49-F238E27FC236}">
                <a16:creationId xmlns:a16="http://schemas.microsoft.com/office/drawing/2014/main" id="{C8B2E17B-1EEB-72DE-C64A-2483D26E1E20}"/>
              </a:ext>
            </a:extLst>
          </p:cNvPr>
          <p:cNvSpPr>
            <a:spLocks noChangeArrowheads="1"/>
          </p:cNvSpPr>
          <p:nvPr/>
        </p:nvSpPr>
        <p:spPr bwMode="auto">
          <a:xfrm>
            <a:off x="86714" y="4111150"/>
            <a:ext cx="753095" cy="753088"/>
          </a:xfrm>
          <a:prstGeom prst="ellipse">
            <a:avLst/>
          </a:prstGeom>
          <a:solidFill>
            <a:srgbClr val="4DB3C7"/>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40" name="Oval 12">
            <a:extLst>
              <a:ext uri="{FF2B5EF4-FFF2-40B4-BE49-F238E27FC236}">
                <a16:creationId xmlns:a16="http://schemas.microsoft.com/office/drawing/2014/main" id="{BAB892E9-E975-C7E5-D5CC-35160E4F8533}"/>
              </a:ext>
            </a:extLst>
          </p:cNvPr>
          <p:cNvSpPr>
            <a:spLocks noChangeArrowheads="1"/>
          </p:cNvSpPr>
          <p:nvPr/>
        </p:nvSpPr>
        <p:spPr bwMode="auto">
          <a:xfrm>
            <a:off x="86714" y="1593540"/>
            <a:ext cx="753095" cy="753087"/>
          </a:xfrm>
          <a:prstGeom prst="ellipse">
            <a:avLst/>
          </a:prstGeom>
          <a:solidFill>
            <a:srgbClr val="85CA46">
              <a:lumMod val="75000"/>
            </a:srgbClr>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46" name="Oval 12">
            <a:extLst>
              <a:ext uri="{FF2B5EF4-FFF2-40B4-BE49-F238E27FC236}">
                <a16:creationId xmlns:a16="http://schemas.microsoft.com/office/drawing/2014/main" id="{16D7A6F4-2DAF-D17C-259E-A149A28B805F}"/>
              </a:ext>
            </a:extLst>
          </p:cNvPr>
          <p:cNvSpPr>
            <a:spLocks noChangeArrowheads="1"/>
          </p:cNvSpPr>
          <p:nvPr/>
        </p:nvSpPr>
        <p:spPr bwMode="auto">
          <a:xfrm>
            <a:off x="91610" y="4967178"/>
            <a:ext cx="753095" cy="753088"/>
          </a:xfrm>
          <a:prstGeom prst="ellipse">
            <a:avLst/>
          </a:prstGeom>
          <a:solidFill>
            <a:schemeClr val="accent6">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Open Sans Light"/>
              <a:ea typeface="+mn-ea"/>
              <a:cs typeface="+mn-cs"/>
            </a:endParaRPr>
          </a:p>
        </p:txBody>
      </p:sp>
      <p:sp>
        <p:nvSpPr>
          <p:cNvPr id="47" name="Rectangle 46">
            <a:extLst>
              <a:ext uri="{FF2B5EF4-FFF2-40B4-BE49-F238E27FC236}">
                <a16:creationId xmlns:a16="http://schemas.microsoft.com/office/drawing/2014/main" id="{047C9A66-385C-29B1-C612-E8F31E352B9E}"/>
              </a:ext>
            </a:extLst>
          </p:cNvPr>
          <p:cNvSpPr/>
          <p:nvPr/>
        </p:nvSpPr>
        <p:spPr>
          <a:xfrm>
            <a:off x="686813" y="5195898"/>
            <a:ext cx="1953202" cy="359137"/>
          </a:xfrm>
          <a:prstGeom prst="rect">
            <a:avLst/>
          </a:prstGeom>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Open Sans Light"/>
                <a:ea typeface="+mn-ea"/>
                <a:cs typeface="+mn-cs"/>
              </a:rPr>
              <a:t>Open Data</a:t>
            </a:r>
          </a:p>
        </p:txBody>
      </p:sp>
      <p:sp>
        <p:nvSpPr>
          <p:cNvPr id="48" name="Rectangle 47">
            <a:extLst>
              <a:ext uri="{FF2B5EF4-FFF2-40B4-BE49-F238E27FC236}">
                <a16:creationId xmlns:a16="http://schemas.microsoft.com/office/drawing/2014/main" id="{5E496D19-630A-8561-32A0-2587FCF8E8DD}"/>
              </a:ext>
            </a:extLst>
          </p:cNvPr>
          <p:cNvSpPr/>
          <p:nvPr/>
        </p:nvSpPr>
        <p:spPr>
          <a:xfrm>
            <a:off x="8259853" y="4505964"/>
            <a:ext cx="832920" cy="655564"/>
          </a:xfrm>
          <a:prstGeom prst="rect">
            <a:avLst/>
          </a:prstGeom>
          <a:ln>
            <a:noFill/>
          </a:ln>
        </p:spPr>
        <p:txBody>
          <a:bodyPr wrap="none" lIns="121920" rIns="12192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Light"/>
                <a:ea typeface="+mn-ea"/>
                <a:cs typeface="+mn-cs"/>
              </a:rPr>
              <a:t>00</a:t>
            </a:r>
          </a:p>
        </p:txBody>
      </p:sp>
      <p:sp>
        <p:nvSpPr>
          <p:cNvPr id="49" name="Rectangle 48">
            <a:extLst>
              <a:ext uri="{FF2B5EF4-FFF2-40B4-BE49-F238E27FC236}">
                <a16:creationId xmlns:a16="http://schemas.microsoft.com/office/drawing/2014/main" id="{D8803220-2F54-228D-A839-77028553B093}"/>
              </a:ext>
            </a:extLst>
          </p:cNvPr>
          <p:cNvSpPr/>
          <p:nvPr/>
        </p:nvSpPr>
        <p:spPr>
          <a:xfrm>
            <a:off x="8991271" y="4573949"/>
            <a:ext cx="3252939" cy="510140"/>
          </a:xfrm>
          <a:prstGeom prst="rect">
            <a:avLst/>
          </a:prstGeom>
          <a:ln>
            <a:noFill/>
          </a:ln>
        </p:spPr>
        <p:txBody>
          <a:bodyPr wrap="square" lIns="243840" rIns="243840" bIns="97536">
            <a:spAutoFit/>
          </a:bodyPr>
          <a:lstStyle/>
          <a:p>
            <a:pPr marL="0" marR="0" lvl="0" indent="0" algn="l" defTabSz="1219170" rtl="0" eaLnBrk="1" fontAlgn="auto" latinLnBrk="0" hangingPunct="1">
              <a:lnSpc>
                <a:spcPct val="95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Open Sans Light"/>
                <a:ea typeface="+mn-ea"/>
                <a:cs typeface="+mn-cs"/>
              </a:rPr>
              <a:t>Open Data Sources</a:t>
            </a:r>
          </a:p>
        </p:txBody>
      </p:sp>
    </p:spTree>
    <p:extLst>
      <p:ext uri="{BB962C8B-B14F-4D97-AF65-F5344CB8AC3E}">
        <p14:creationId xmlns:p14="http://schemas.microsoft.com/office/powerpoint/2010/main" val="2161759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AD596-7EAC-00B2-A4BD-C5FB4C09C7CD}"/>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4184BC9-0991-37D7-B398-C30D19A4C6E7}"/>
              </a:ext>
            </a:extLst>
          </p:cNvPr>
          <p:cNvPicPr>
            <a:picLocks noChangeAspect="1"/>
          </p:cNvPicPr>
          <p:nvPr/>
        </p:nvPicPr>
        <p:blipFill>
          <a:blip r:embed="rId4"/>
          <a:stretch>
            <a:fillRect/>
          </a:stretch>
        </p:blipFill>
        <p:spPr>
          <a:xfrm>
            <a:off x="0" y="6348128"/>
            <a:ext cx="2751909" cy="509872"/>
          </a:xfrm>
          <a:prstGeom prst="rect">
            <a:avLst/>
          </a:prstGeom>
        </p:spPr>
      </p:pic>
      <p:sp>
        <p:nvSpPr>
          <p:cNvPr id="11" name="Rectangle 10">
            <a:extLst>
              <a:ext uri="{FF2B5EF4-FFF2-40B4-BE49-F238E27FC236}">
                <a16:creationId xmlns:a16="http://schemas.microsoft.com/office/drawing/2014/main" id="{FC188672-D39A-7E1F-F1B4-B27E42480B40}"/>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545F9A4-32A3-E54C-3106-21AADE64E593}"/>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Who is Swift Geospatial</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46E60EEB-FEDE-B35B-253E-12BD0DE5A782}"/>
              </a:ext>
            </a:extLst>
          </p:cNvPr>
          <p:cNvGraphicFramePr/>
          <p:nvPr/>
        </p:nvGraphicFramePr>
        <p:xfrm>
          <a:off x="-707388" y="1387405"/>
          <a:ext cx="7408091" cy="47509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0EB7098F-3187-A94E-6082-0F635A03C16B}"/>
              </a:ext>
            </a:extLst>
          </p:cNvPr>
          <p:cNvGraphicFramePr/>
          <p:nvPr/>
        </p:nvGraphicFramePr>
        <p:xfrm>
          <a:off x="5394121" y="1387405"/>
          <a:ext cx="7408091" cy="47509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82349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AD596-7EAC-00B2-A4BD-C5FB4C09C7CD}"/>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C188672-D39A-7E1F-F1B4-B27E42480B40}"/>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ED7C17-2734-82FD-88BF-DDC594907E96}"/>
              </a:ext>
            </a:extLst>
          </p:cNvPr>
          <p:cNvPicPr>
            <a:picLocks noChangeAspect="1"/>
          </p:cNvPicPr>
          <p:nvPr/>
        </p:nvPicPr>
        <p:blipFill>
          <a:blip r:embed="rId4"/>
          <a:srcRect t="30787"/>
          <a:stretch/>
        </p:blipFill>
        <p:spPr>
          <a:xfrm>
            <a:off x="-5779" y="1229710"/>
            <a:ext cx="12197778" cy="5628288"/>
          </a:xfrm>
          <a:prstGeom prst="rect">
            <a:avLst/>
          </a:prstGeom>
        </p:spPr>
      </p:pic>
      <p:sp>
        <p:nvSpPr>
          <p:cNvPr id="5" name="Rectangle 4">
            <a:extLst>
              <a:ext uri="{FF2B5EF4-FFF2-40B4-BE49-F238E27FC236}">
                <a16:creationId xmlns:a16="http://schemas.microsoft.com/office/drawing/2014/main" id="{6FBA057A-78C2-74C8-49CE-B117B798A72D}"/>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Project - Requirement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FE463EB-29E0-BF34-C473-FEFFC597CCD6}"/>
              </a:ext>
            </a:extLst>
          </p:cNvPr>
          <p:cNvSpPr/>
          <p:nvPr/>
        </p:nvSpPr>
        <p:spPr>
          <a:xfrm>
            <a:off x="915020" y="1915264"/>
            <a:ext cx="4983578" cy="3078077"/>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Deforestation Risk Assessment</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Identify deforestation risk dating as far back as 2004</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Assisting companies with Corporate Sustainability Reporting Directive (CSRD)</a:t>
            </a:r>
          </a:p>
          <a:p>
            <a:pPr marL="342900"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Year of field transition</a:t>
            </a:r>
          </a:p>
          <a:p>
            <a:pPr marL="342900"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Overall deforestation overview</a:t>
            </a:r>
          </a:p>
        </p:txBody>
      </p:sp>
      <p:sp>
        <p:nvSpPr>
          <p:cNvPr id="6" name="Rectangle 5">
            <a:extLst>
              <a:ext uri="{FF2B5EF4-FFF2-40B4-BE49-F238E27FC236}">
                <a16:creationId xmlns:a16="http://schemas.microsoft.com/office/drawing/2014/main" id="{B91DBABF-7E90-5649-76CA-891D968FA919}"/>
              </a:ext>
            </a:extLst>
          </p:cNvPr>
          <p:cNvSpPr/>
          <p:nvPr/>
        </p:nvSpPr>
        <p:spPr>
          <a:xfrm>
            <a:off x="6258051" y="1915264"/>
            <a:ext cx="4983578" cy="3078077"/>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EUDR Risk Assessment</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Identify EUDR risk date as of December 2020</a:t>
            </a:r>
          </a:p>
          <a:p>
            <a:pPr marL="800100" lvl="1"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Assisting companies with EUDR compliance through farm level risk analysis</a:t>
            </a:r>
          </a:p>
          <a:p>
            <a:pPr marL="342900" indent="-342900">
              <a:buFont typeface="Arial" panose="020B0604020202020204" pitchFamily="34" charset="0"/>
              <a:buChar cha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Field level only</a:t>
            </a:r>
          </a:p>
        </p:txBody>
      </p:sp>
      <p:sp>
        <p:nvSpPr>
          <p:cNvPr id="7" name="Rectangle 6">
            <a:extLst>
              <a:ext uri="{FF2B5EF4-FFF2-40B4-BE49-F238E27FC236}">
                <a16:creationId xmlns:a16="http://schemas.microsoft.com/office/drawing/2014/main" id="{F95FAC7B-1CD4-A482-47FC-892D7023121B}"/>
              </a:ext>
            </a:extLst>
          </p:cNvPr>
          <p:cNvSpPr/>
          <p:nvPr/>
        </p:nvSpPr>
        <p:spPr>
          <a:xfrm>
            <a:off x="929805" y="5452055"/>
            <a:ext cx="10326609" cy="1134873"/>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Provide decision support, reporting, recommendations and monitoring</a:t>
            </a:r>
          </a:p>
        </p:txBody>
      </p:sp>
    </p:spTree>
    <p:extLst>
      <p:ext uri="{BB962C8B-B14F-4D97-AF65-F5344CB8AC3E}">
        <p14:creationId xmlns:p14="http://schemas.microsoft.com/office/powerpoint/2010/main" val="1509318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B3819C-EC00-1139-3963-B41ECB951CB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8097BF7-62CB-A320-ADEC-10D94423892B}"/>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CBB5B3-527B-A16E-655F-18223CA957C0}"/>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F2355A45-4939-9148-17CF-A1069BCC17CC}"/>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CF5F143-347E-73C5-0FA4-5DA79C736D60}"/>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Phase </a:t>
            </a: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1 – Location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7707B7A-BA17-6359-41C8-9E00A1D7B521}"/>
              </a:ext>
            </a:extLst>
          </p:cNvPr>
          <p:cNvPicPr>
            <a:picLocks noChangeAspect="1"/>
          </p:cNvPicPr>
          <p:nvPr/>
        </p:nvPicPr>
        <p:blipFill>
          <a:blip r:embed="rId5"/>
          <a:stretch>
            <a:fillRect/>
          </a:stretch>
        </p:blipFill>
        <p:spPr>
          <a:xfrm>
            <a:off x="-1" y="1114425"/>
            <a:ext cx="7479831" cy="5743573"/>
          </a:xfrm>
          <a:prstGeom prst="rect">
            <a:avLst/>
          </a:prstGeom>
        </p:spPr>
      </p:pic>
      <p:pic>
        <p:nvPicPr>
          <p:cNvPr id="10" name="Picture 9">
            <a:extLst>
              <a:ext uri="{FF2B5EF4-FFF2-40B4-BE49-F238E27FC236}">
                <a16:creationId xmlns:a16="http://schemas.microsoft.com/office/drawing/2014/main" id="{F61EB429-3B35-6215-5B18-7956A664D789}"/>
              </a:ext>
            </a:extLst>
          </p:cNvPr>
          <p:cNvPicPr>
            <a:picLocks noChangeAspect="1"/>
          </p:cNvPicPr>
          <p:nvPr/>
        </p:nvPicPr>
        <p:blipFill>
          <a:blip r:embed="rId6"/>
          <a:stretch>
            <a:fillRect/>
          </a:stretch>
        </p:blipFill>
        <p:spPr>
          <a:xfrm>
            <a:off x="6525728" y="1529119"/>
            <a:ext cx="5666271" cy="4857750"/>
          </a:xfrm>
          <a:prstGeom prst="rect">
            <a:avLst/>
          </a:prstGeom>
        </p:spPr>
      </p:pic>
      <p:cxnSp>
        <p:nvCxnSpPr>
          <p:cNvPr id="13" name="Straight Connector 12">
            <a:extLst>
              <a:ext uri="{FF2B5EF4-FFF2-40B4-BE49-F238E27FC236}">
                <a16:creationId xmlns:a16="http://schemas.microsoft.com/office/drawing/2014/main" id="{761583CD-6D05-FE6E-6942-18E8C4316020}"/>
              </a:ext>
            </a:extLst>
          </p:cNvPr>
          <p:cNvCxnSpPr>
            <a:cxnSpLocks/>
          </p:cNvCxnSpPr>
          <p:nvPr/>
        </p:nvCxnSpPr>
        <p:spPr>
          <a:xfrm flipV="1">
            <a:off x="2352675" y="1529112"/>
            <a:ext cx="4173047" cy="1023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ECD3D4-AC86-F90B-6A32-71C00E8B4B36}"/>
              </a:ext>
            </a:extLst>
          </p:cNvPr>
          <p:cNvCxnSpPr>
            <a:cxnSpLocks/>
          </p:cNvCxnSpPr>
          <p:nvPr/>
        </p:nvCxnSpPr>
        <p:spPr>
          <a:xfrm>
            <a:off x="2352675" y="2905470"/>
            <a:ext cx="4173050" cy="349056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5DB2C53-CBB6-50EE-71A2-1304E71EF375}"/>
              </a:ext>
            </a:extLst>
          </p:cNvPr>
          <p:cNvSpPr/>
          <p:nvPr/>
        </p:nvSpPr>
        <p:spPr>
          <a:xfrm>
            <a:off x="6525725" y="1529116"/>
            <a:ext cx="5666271" cy="485774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74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6680B2-9179-1843-4C09-99C24AD91E8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D63F284-2C7E-ECBB-5F95-15E1D68F7E24}"/>
              </a:ext>
            </a:extLst>
          </p:cNvPr>
          <p:cNvSpPr>
            <a:spLocks noGrp="1" noRot="1" noMove="1" noResize="1" noEditPoints="1" noAdjustHandles="1" noChangeArrowheads="1" noChangeShapeType="1"/>
          </p:cNvSpPr>
          <p:nvPr/>
        </p:nvSpPr>
        <p:spPr>
          <a:xfrm>
            <a:off x="8120334" y="6315858"/>
            <a:ext cx="4071668" cy="542140"/>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62524A7-845C-02E4-0EE6-9DD5C4DCCDC7}"/>
              </a:ext>
            </a:extLst>
          </p:cNvPr>
          <p:cNvPicPr>
            <a:picLocks noChangeAspect="1"/>
          </p:cNvPicPr>
          <p:nvPr/>
        </p:nvPicPr>
        <p:blipFill>
          <a:blip r:embed="rId4"/>
          <a:stretch>
            <a:fillRect/>
          </a:stretch>
        </p:blipFill>
        <p:spPr>
          <a:xfrm>
            <a:off x="0" y="6348128"/>
            <a:ext cx="2751909" cy="509872"/>
          </a:xfrm>
          <a:prstGeom prst="rect">
            <a:avLst/>
          </a:prstGeom>
        </p:spPr>
      </p:pic>
      <p:sp>
        <p:nvSpPr>
          <p:cNvPr id="3" name="Rectangle 2">
            <a:extLst>
              <a:ext uri="{FF2B5EF4-FFF2-40B4-BE49-F238E27FC236}">
                <a16:creationId xmlns:a16="http://schemas.microsoft.com/office/drawing/2014/main" id="{FA42ACA7-E678-455B-C8EA-AAC376F21A6E}"/>
              </a:ext>
            </a:extLst>
          </p:cNvPr>
          <p:cNvSpPr>
            <a:spLocks noGrp="1" noRot="1" noMove="1" noResize="1" noEditPoints="1" noAdjustHandles="1" noChangeArrowheads="1" noChangeShapeType="1"/>
          </p:cNvSpPr>
          <p:nvPr/>
        </p:nvSpPr>
        <p:spPr>
          <a:xfrm>
            <a:off x="0" y="5995358"/>
            <a:ext cx="4071668" cy="862641"/>
          </a:xfrm>
          <a:prstGeom prst="rect">
            <a:avLst/>
          </a:prstGeom>
          <a:solidFill>
            <a:srgbClr val="221F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327DDD4-BCF8-4E63-D263-E4D8CA76D436}"/>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Phase 1 - Location</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CEAD43A-2787-D8A0-3091-B8FF72F5EA54}"/>
              </a:ext>
            </a:extLst>
          </p:cNvPr>
          <p:cNvPicPr>
            <a:picLocks noChangeAspect="1"/>
          </p:cNvPicPr>
          <p:nvPr/>
        </p:nvPicPr>
        <p:blipFill>
          <a:blip r:embed="rId5"/>
          <a:stretch>
            <a:fillRect/>
          </a:stretch>
        </p:blipFill>
        <p:spPr>
          <a:xfrm>
            <a:off x="0" y="1179512"/>
            <a:ext cx="7429725" cy="5678486"/>
          </a:xfrm>
          <a:prstGeom prst="rect">
            <a:avLst/>
          </a:prstGeom>
        </p:spPr>
      </p:pic>
      <p:sp>
        <p:nvSpPr>
          <p:cNvPr id="7" name="Rectangle 6">
            <a:extLst>
              <a:ext uri="{FF2B5EF4-FFF2-40B4-BE49-F238E27FC236}">
                <a16:creationId xmlns:a16="http://schemas.microsoft.com/office/drawing/2014/main" id="{60B84F34-6F30-6309-0669-73644F038D85}"/>
              </a:ext>
            </a:extLst>
          </p:cNvPr>
          <p:cNvSpPr/>
          <p:nvPr/>
        </p:nvSpPr>
        <p:spPr>
          <a:xfrm>
            <a:off x="7515224" y="1161734"/>
            <a:ext cx="4591051" cy="1267702"/>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Location</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2 757 fields received (points)</a:t>
            </a:r>
          </a:p>
        </p:txBody>
      </p:sp>
      <p:sp>
        <p:nvSpPr>
          <p:cNvPr id="9" name="Rectangle 8">
            <a:extLst>
              <a:ext uri="{FF2B5EF4-FFF2-40B4-BE49-F238E27FC236}">
                <a16:creationId xmlns:a16="http://schemas.microsoft.com/office/drawing/2014/main" id="{7F8B77BF-6C57-D326-B976-A5422265A349}"/>
              </a:ext>
            </a:extLst>
          </p:cNvPr>
          <p:cNvSpPr/>
          <p:nvPr/>
        </p:nvSpPr>
        <p:spPr>
          <a:xfrm>
            <a:off x="7515224" y="2556535"/>
            <a:ext cx="4591051" cy="2644115"/>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Challenges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Points with farm size attribute only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Fields not mapped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Estimated size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Location position errors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Overlaps</a:t>
            </a:r>
          </a:p>
        </p:txBody>
      </p:sp>
      <p:pic>
        <p:nvPicPr>
          <p:cNvPr id="15" name="Picture 14">
            <a:extLst>
              <a:ext uri="{FF2B5EF4-FFF2-40B4-BE49-F238E27FC236}">
                <a16:creationId xmlns:a16="http://schemas.microsoft.com/office/drawing/2014/main" id="{C6FF6569-4794-5432-DDA0-08F9404E8F26}"/>
              </a:ext>
            </a:extLst>
          </p:cNvPr>
          <p:cNvPicPr>
            <a:picLocks noChangeAspect="1"/>
          </p:cNvPicPr>
          <p:nvPr/>
        </p:nvPicPr>
        <p:blipFill>
          <a:blip r:embed="rId6"/>
          <a:stretch>
            <a:fillRect/>
          </a:stretch>
        </p:blipFill>
        <p:spPr>
          <a:xfrm>
            <a:off x="-1" y="1179510"/>
            <a:ext cx="7429498" cy="5678487"/>
          </a:xfrm>
          <a:prstGeom prst="rect">
            <a:avLst/>
          </a:prstGeom>
        </p:spPr>
      </p:pic>
      <p:sp>
        <p:nvSpPr>
          <p:cNvPr id="17" name="Rectangle 16">
            <a:extLst>
              <a:ext uri="{FF2B5EF4-FFF2-40B4-BE49-F238E27FC236}">
                <a16:creationId xmlns:a16="http://schemas.microsoft.com/office/drawing/2014/main" id="{BEE2C27F-9B8D-113B-B73C-C9879A4ED655}"/>
              </a:ext>
            </a:extLst>
          </p:cNvPr>
          <p:cNvSpPr/>
          <p:nvPr/>
        </p:nvSpPr>
        <p:spPr>
          <a:xfrm>
            <a:off x="7515224" y="5262636"/>
            <a:ext cx="4591051" cy="1423370"/>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Recommendation</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Digitize field boundaries</a:t>
            </a:r>
          </a:p>
        </p:txBody>
      </p:sp>
    </p:spTree>
    <p:extLst>
      <p:ext uri="{BB962C8B-B14F-4D97-AF65-F5344CB8AC3E}">
        <p14:creationId xmlns:p14="http://schemas.microsoft.com/office/powerpoint/2010/main" val="26985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953A0D5-53E6-312A-B7A1-ED81C36ECF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D1B0FD-DC27-4EBA-2ED2-272CCA4B3976}"/>
              </a:ext>
            </a:extLst>
          </p:cNvPr>
          <p:cNvPicPr>
            <a:picLocks noChangeAspect="1"/>
          </p:cNvPicPr>
          <p:nvPr/>
        </p:nvPicPr>
        <p:blipFill>
          <a:blip r:embed="rId4"/>
          <a:srcRect t="30787"/>
          <a:stretch/>
        </p:blipFill>
        <p:spPr>
          <a:xfrm>
            <a:off x="-5779" y="1229710"/>
            <a:ext cx="12197778" cy="5628288"/>
          </a:xfrm>
          <a:prstGeom prst="rect">
            <a:avLst/>
          </a:prstGeom>
        </p:spPr>
      </p:pic>
      <p:sp>
        <p:nvSpPr>
          <p:cNvPr id="5" name="Rectangle 4">
            <a:extLst>
              <a:ext uri="{FF2B5EF4-FFF2-40B4-BE49-F238E27FC236}">
                <a16:creationId xmlns:a16="http://schemas.microsoft.com/office/drawing/2014/main" id="{C57237F6-23B8-AB27-F0BE-08FF84F6A968}"/>
              </a:ext>
            </a:extLst>
          </p:cNvPr>
          <p:cNvSpPr/>
          <p:nvPr/>
        </p:nvSpPr>
        <p:spPr>
          <a:xfrm>
            <a:off x="0" y="171994"/>
            <a:ext cx="12191999" cy="86264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Phase 2 - Analysis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7044554-8D49-64F0-9F8D-2BD58A6C1547}"/>
              </a:ext>
            </a:extLst>
          </p:cNvPr>
          <p:cNvSpPr/>
          <p:nvPr/>
        </p:nvSpPr>
        <p:spPr>
          <a:xfrm>
            <a:off x="71718" y="1341603"/>
            <a:ext cx="7485529" cy="4171692"/>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base land cover (LC) is the modelled landscape from multi-seasonal imagery. The 2019 data is the reference landscape generated from 20m Sentinel-2 imagery, and woody canopy height corrected with the 2019 GLAD data. The 2019 reference data is modelled in Google Earth Engine (GEE) using Machine Learning (ML) rules we set up for globally scalable landscape interpretations.</a:t>
            </a:r>
          </a:p>
          <a:p>
            <a:pPr marR="0" lvl="0" algn="just"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The 2024 Land Cover  has also been generated using multi-seasonal Sentinel-2 imagery, with the same GEE-ML rules and models.</a:t>
            </a:r>
          </a:p>
          <a:p>
            <a:pPr marR="0" lvl="0" algn="just"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Therefore, yearly land cover maps can be generated as far back as 1994 onwards.</a:t>
            </a:r>
          </a:p>
        </p:txBody>
      </p:sp>
      <p:pic>
        <p:nvPicPr>
          <p:cNvPr id="1026" name="Picture 2" descr="Profile for GeoTerra Image">
            <a:extLst>
              <a:ext uri="{FF2B5EF4-FFF2-40B4-BE49-F238E27FC236}">
                <a16:creationId xmlns:a16="http://schemas.microsoft.com/office/drawing/2014/main" id="{7CE99033-6FC4-61A9-F393-C9F95BC808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47" b="24362"/>
          <a:stretch/>
        </p:blipFill>
        <p:spPr bwMode="auto">
          <a:xfrm>
            <a:off x="8855757" y="5208436"/>
            <a:ext cx="2173799" cy="12041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3EA305B-5FA5-866E-CD55-D39C40CA8E05}"/>
              </a:ext>
            </a:extLst>
          </p:cNvPr>
          <p:cNvSpPr/>
          <p:nvPr/>
        </p:nvSpPr>
        <p:spPr>
          <a:xfrm>
            <a:off x="7772400" y="1341602"/>
            <a:ext cx="4347882" cy="3436586"/>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Decision was made to generate our own Landcover maps instead of using open source data. </a:t>
            </a:r>
          </a:p>
          <a:p>
            <a:pPr marR="0" lvl="0" algn="just"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Reasons being:</a:t>
            </a:r>
          </a:p>
          <a:p>
            <a:pPr marR="0" lvl="0" algn="just"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Sporadic landcover maps available</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Consistency</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Regional areas of interest</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Custom classes per region</a:t>
            </a:r>
          </a:p>
          <a:p>
            <a:pPr marR="0" lvl="0" algn="just" defTabSz="914400" rtl="0" eaLnBrk="1" fontAlgn="auto" latinLnBrk="0" hangingPunct="1">
              <a:lnSpc>
                <a:spcPct val="100000"/>
              </a:lnSpc>
              <a:spcBef>
                <a:spcPts val="0"/>
              </a:spcBef>
              <a:spcAft>
                <a:spcPts val="0"/>
              </a:spcAft>
              <a:buClrTx/>
              <a:buSzTx/>
              <a:tabLst/>
              <a:defRPr/>
            </a:pP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2501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4961</TotalTime>
  <Words>603</Words>
  <Application>Microsoft Office PowerPoint</Application>
  <PresentationFormat>Widescreen</PresentationFormat>
  <Paragraphs>179</Paragraphs>
  <Slides>18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Gill Sans MT</vt:lpstr>
      <vt:lpstr>Open Sans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Breetzke</dc:creator>
  <cp:lastModifiedBy>Michael Breetzke</cp:lastModifiedBy>
  <cp:revision>321</cp:revision>
  <dcterms:created xsi:type="dcterms:W3CDTF">2023-11-28T07:37:25Z</dcterms:created>
  <dcterms:modified xsi:type="dcterms:W3CDTF">2025-03-07T05:07:22Z</dcterms:modified>
</cp:coreProperties>
</file>